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50" r:id="rId1"/>
    <p:sldMasterId id="2147483789" r:id="rId2"/>
    <p:sldMasterId id="2147483828" r:id="rId3"/>
  </p:sldMasterIdLst>
  <p:notesMasterIdLst>
    <p:notesMasterId r:id="rId27"/>
  </p:notesMasterIdLst>
  <p:handoutMasterIdLst>
    <p:handoutMasterId r:id="rId28"/>
  </p:handoutMasterIdLst>
  <p:sldIdLst>
    <p:sldId id="316" r:id="rId4"/>
    <p:sldId id="548" r:id="rId5"/>
    <p:sldId id="557" r:id="rId6"/>
    <p:sldId id="550" r:id="rId7"/>
    <p:sldId id="555" r:id="rId8"/>
    <p:sldId id="539" r:id="rId9"/>
    <p:sldId id="530" r:id="rId10"/>
    <p:sldId id="543" r:id="rId11"/>
    <p:sldId id="322" r:id="rId12"/>
    <p:sldId id="540" r:id="rId13"/>
    <p:sldId id="553" r:id="rId14"/>
    <p:sldId id="556" r:id="rId15"/>
    <p:sldId id="558" r:id="rId16"/>
    <p:sldId id="559" r:id="rId17"/>
    <p:sldId id="560" r:id="rId18"/>
    <p:sldId id="563" r:id="rId19"/>
    <p:sldId id="566" r:id="rId20"/>
    <p:sldId id="562" r:id="rId21"/>
    <p:sldId id="567" r:id="rId22"/>
    <p:sldId id="561" r:id="rId23"/>
    <p:sldId id="564" r:id="rId24"/>
    <p:sldId id="565" r:id="rId25"/>
    <p:sldId id="554" r:id="rId26"/>
  </p:sldIdLst>
  <p:sldSz cx="12192000" cy="6858000"/>
  <p:notesSz cx="6858000" cy="9144000"/>
  <p:embeddedFontLst>
    <p:embeddedFont>
      <p:font typeface="Source Sans Pro" panose="020B0503030403020204" pitchFamily="34" charset="0"/>
      <p:regular r:id="rId29"/>
      <p:bold r:id="rId30"/>
      <p:italic r:id="rId31"/>
      <p:boldItalic r:id="rId32"/>
    </p:embeddedFont>
  </p:embeddedFontLst>
  <p:custDataLst>
    <p:tags r:id="rId33"/>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978" autoAdjust="0"/>
  </p:normalViewPr>
  <p:slideViewPr>
    <p:cSldViewPr snapToGrid="0" snapToObjects="1" showGuides="1">
      <p:cViewPr varScale="1">
        <p:scale>
          <a:sx n="67" d="100"/>
          <a:sy n="67" d="100"/>
        </p:scale>
        <p:origin x="604"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3167549C-26BE-445E-BD8A-C2789F3AC5A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C242C1C1-303F-4192-9C45-01B94F24D4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DAB0C0-646C-4AF1-BBC8-85D747263409}" type="datetimeFigureOut">
              <a:rPr lang="sv-SE" smtClean="0"/>
              <a:t>2026-09-24</a:t>
            </a:fld>
            <a:endParaRPr lang="sv-SE"/>
          </a:p>
        </p:txBody>
      </p:sp>
      <p:sp>
        <p:nvSpPr>
          <p:cNvPr id="4" name="Platshållare för sidfot 3">
            <a:extLst>
              <a:ext uri="{FF2B5EF4-FFF2-40B4-BE49-F238E27FC236}">
                <a16:creationId xmlns:a16="http://schemas.microsoft.com/office/drawing/2014/main" id="{37FAB8D1-43A8-41E8-A03A-A51DE8CD3C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86EF8F35-C6E0-47EF-A7CC-D30B3280B50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7F640B-1FF6-474D-861D-1974E2202753}" type="slidenum">
              <a:rPr lang="sv-SE" smtClean="0"/>
              <a:t>‹#›</a:t>
            </a:fld>
            <a:endParaRPr lang="sv-SE"/>
          </a:p>
        </p:txBody>
      </p:sp>
    </p:spTree>
    <p:extLst>
      <p:ext uri="{BB962C8B-B14F-4D97-AF65-F5344CB8AC3E}">
        <p14:creationId xmlns:p14="http://schemas.microsoft.com/office/powerpoint/2010/main" val="2603290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55DB0-3A32-F140-A89C-8159FB4014D9}" type="datetimeFigureOut">
              <a:rPr lang="sv-SE" smtClean="0"/>
              <a:t>2026-09-24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0592AA-18A6-0140-9E28-674D3E3690D9}" type="slidenum">
              <a:rPr lang="sv-SE" smtClean="0"/>
              <a:t>‹#›</a:t>
            </a:fld>
            <a:endParaRPr lang="sv-SE"/>
          </a:p>
        </p:txBody>
      </p:sp>
    </p:spTree>
    <p:extLst>
      <p:ext uri="{BB962C8B-B14F-4D97-AF65-F5344CB8AC3E}">
        <p14:creationId xmlns:p14="http://schemas.microsoft.com/office/powerpoint/2010/main" val="415734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in för vem eller vilka presentationen görs.</a:t>
            </a:r>
          </a:p>
        </p:txBody>
      </p:sp>
      <p:sp>
        <p:nvSpPr>
          <p:cNvPr id="4" name="Platshållare för bildnummer 3"/>
          <p:cNvSpPr>
            <a:spLocks noGrp="1"/>
          </p:cNvSpPr>
          <p:nvPr>
            <p:ph type="sldNum" sz="quarter" idx="5"/>
          </p:nvPr>
        </p:nvSpPr>
        <p:spPr/>
        <p:txBody>
          <a:bodyPr/>
          <a:lstStyle/>
          <a:p>
            <a:fld id="{0C0592AA-18A6-0140-9E28-674D3E3690D9}" type="slidenum">
              <a:rPr lang="sv-SE" smtClean="0"/>
              <a:t>1</a:t>
            </a:fld>
            <a:endParaRPr lang="sv-SE"/>
          </a:p>
        </p:txBody>
      </p:sp>
    </p:spTree>
    <p:extLst>
      <p:ext uri="{BB962C8B-B14F-4D97-AF65-F5344CB8AC3E}">
        <p14:creationId xmlns:p14="http://schemas.microsoft.com/office/powerpoint/2010/main" val="2652100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Här kan en agenda för presentationen visas, om så önskas. </a:t>
            </a:r>
          </a:p>
          <a:p>
            <a:endParaRPr lang="sv-SE" dirty="0"/>
          </a:p>
        </p:txBody>
      </p:sp>
      <p:sp>
        <p:nvSpPr>
          <p:cNvPr id="4" name="Platshållare för bildnummer 3"/>
          <p:cNvSpPr>
            <a:spLocks noGrp="1"/>
          </p:cNvSpPr>
          <p:nvPr>
            <p:ph type="sldNum" sz="quarter" idx="5"/>
          </p:nvPr>
        </p:nvSpPr>
        <p:spPr/>
        <p:txBody>
          <a:bodyPr/>
          <a:lstStyle/>
          <a:p>
            <a:fld id="{0C0592AA-18A6-0140-9E28-674D3E3690D9}" type="slidenum">
              <a:rPr lang="sv-SE" smtClean="0"/>
              <a:t>2</a:t>
            </a:fld>
            <a:endParaRPr lang="sv-SE"/>
          </a:p>
        </p:txBody>
      </p:sp>
    </p:spTree>
    <p:extLst>
      <p:ext uri="{BB962C8B-B14F-4D97-AF65-F5344CB8AC3E}">
        <p14:creationId xmlns:p14="http://schemas.microsoft.com/office/powerpoint/2010/main" val="22713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solidFill>
                  <a:srgbClr val="333333"/>
                </a:solidFill>
                <a:effectLst/>
                <a:latin typeface="Source Sans Pro" panose="020B0503030403020204" pitchFamily="34" charset="0"/>
              </a:rPr>
              <a:t>OKG ligger på </a:t>
            </a:r>
            <a:r>
              <a:rPr lang="sv-SE" b="0" i="0" dirty="0" err="1">
                <a:solidFill>
                  <a:srgbClr val="333333"/>
                </a:solidFill>
                <a:effectLst/>
                <a:latin typeface="Source Sans Pro" panose="020B0503030403020204" pitchFamily="34" charset="0"/>
              </a:rPr>
              <a:t>Simpevarpshalvön</a:t>
            </a:r>
            <a:r>
              <a:rPr lang="sv-SE" b="0" i="0" dirty="0">
                <a:solidFill>
                  <a:srgbClr val="333333"/>
                </a:solidFill>
                <a:effectLst/>
                <a:latin typeface="Source Sans Pro" panose="020B0503030403020204" pitchFamily="34" charset="0"/>
              </a:rPr>
              <a:t>, ungefär tre mil norr om Oskarshamn, med en fantastisk utsikt över Kalmarsund och Blå Jungfrun. Här finns tre av Sveriges kärnkraftsreaktorer, Oskarshamn 1, och 2 som är under nedmontering och rivning samt Oskarshamn 3 som är Sveriges största reaktor. De kallas i dagligt tal för O1, O2 och O3.</a:t>
            </a:r>
          </a:p>
          <a:p>
            <a:endParaRPr lang="sv-SE" b="0" i="0" dirty="0">
              <a:solidFill>
                <a:srgbClr val="333333"/>
              </a:solidFill>
              <a:effectLst/>
              <a:latin typeface="Source Sans Pro" panose="020B0503030403020204" pitchFamily="34" charset="0"/>
            </a:endParaRPr>
          </a:p>
          <a:p>
            <a:endParaRPr lang="sv-SE" b="0" i="0" dirty="0">
              <a:solidFill>
                <a:srgbClr val="333333"/>
              </a:solidFill>
              <a:effectLst/>
              <a:latin typeface="Source Sans Pro" panose="020B0503030403020204" pitchFamily="34" charset="0"/>
            </a:endParaRPr>
          </a:p>
        </p:txBody>
      </p:sp>
      <p:sp>
        <p:nvSpPr>
          <p:cNvPr id="4" name="Platshållare för bildnummer 3"/>
          <p:cNvSpPr>
            <a:spLocks noGrp="1"/>
          </p:cNvSpPr>
          <p:nvPr>
            <p:ph type="sldNum" sz="quarter" idx="5"/>
          </p:nvPr>
        </p:nvSpPr>
        <p:spPr/>
        <p:txBody>
          <a:bodyPr/>
          <a:lstStyle/>
          <a:p>
            <a:fld id="{0C0592AA-18A6-0140-9E28-674D3E3690D9}" type="slidenum">
              <a:rPr lang="sv-SE" smtClean="0"/>
              <a:t>4</a:t>
            </a:fld>
            <a:endParaRPr lang="sv-SE"/>
          </a:p>
        </p:txBody>
      </p:sp>
    </p:spTree>
    <p:extLst>
      <p:ext uri="{BB962C8B-B14F-4D97-AF65-F5344CB8AC3E}">
        <p14:creationId xmlns:p14="http://schemas.microsoft.com/office/powerpoint/2010/main" val="3381901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Här kommer en sammanfattning av viktiga händelser i OKG:s historia och utveckling genom åren. </a:t>
            </a:r>
          </a:p>
          <a:p>
            <a:endParaRPr lang="sv-SE" dirty="0"/>
          </a:p>
          <a:p>
            <a:r>
              <a:rPr lang="sv-SE" dirty="0"/>
              <a:t>Företaget OKG (Oskarshamns Kraftgrupp) bildas den 14 juli 1965 och en reaktor på 400 MW beställs. </a:t>
            </a:r>
            <a:br>
              <a:rPr lang="sv-SE" dirty="0"/>
            </a:br>
            <a:endParaRPr lang="sv-SE" dirty="0"/>
          </a:p>
          <a:p>
            <a:r>
              <a:rPr lang="sv-SE" dirty="0"/>
              <a:t>Året därpå påbörjas byggnationen av reaktorn Oskarshamn 1. </a:t>
            </a:r>
            <a:br>
              <a:rPr lang="sv-SE" dirty="0"/>
            </a:br>
            <a:endParaRPr lang="sv-SE" dirty="0"/>
          </a:p>
          <a:p>
            <a:r>
              <a:rPr lang="sv-SE" dirty="0"/>
              <a:t>Redan 1967 lämnas en begäran om att få bygga en andra reaktor in, Oskarshamn 2, med en effekt på 600 MW. </a:t>
            </a:r>
            <a:br>
              <a:rPr lang="sv-SE" dirty="0"/>
            </a:br>
            <a:endParaRPr lang="sv-SE" dirty="0"/>
          </a:p>
          <a:p>
            <a:r>
              <a:rPr lang="sv-SE" dirty="0"/>
              <a:t>Regeringen godkänner denna begäran 1969 och byggnationen av O2 påbörjas. </a:t>
            </a:r>
            <a:br>
              <a:rPr lang="sv-SE" dirty="0"/>
            </a:br>
            <a:endParaRPr lang="sv-SE" dirty="0"/>
          </a:p>
          <a:p>
            <a:r>
              <a:rPr lang="sv-SE" dirty="0"/>
              <a:t>1970 står O1 klar och fasas in på elnätet för första gången året därpå. O1 blir Sveriges första kommersiella reaktor för elproduktion och invigs av Gustav VI Adolf. </a:t>
            </a:r>
          </a:p>
          <a:p>
            <a:endParaRPr lang="sv-SE" dirty="0"/>
          </a:p>
          <a:p>
            <a:r>
              <a:rPr lang="sv-SE" dirty="0"/>
              <a:t>1973 lämnas en begäran att få bygga en tredje reaktor, O3, på </a:t>
            </a:r>
            <a:r>
              <a:rPr lang="sv-SE" dirty="0" err="1"/>
              <a:t>Simpevarpshalvön</a:t>
            </a:r>
            <a:r>
              <a:rPr lang="sv-SE" dirty="0"/>
              <a:t> in. Denna med en effekt på 1000 MW. </a:t>
            </a:r>
          </a:p>
          <a:p>
            <a:endParaRPr lang="sv-SE" dirty="0"/>
          </a:p>
          <a:p>
            <a:r>
              <a:rPr lang="sv-SE" dirty="0"/>
              <a:t>1974 startar O2 för första gången samtidigt som O3 får tillstånd att byggas. </a:t>
            </a:r>
          </a:p>
          <a:p>
            <a:endParaRPr lang="sv-SE" dirty="0"/>
          </a:p>
          <a:p>
            <a:r>
              <a:rPr lang="sv-SE" dirty="0"/>
              <a:t>1980 påbörjas byggnationen av O3 och byggnationen av CLAB (Centralt mellanlager för använt kärnbränsle), ett stenkast där ifrån. CLAB drivs av SKB (Svensk Kärnbränslehantering).</a:t>
            </a:r>
          </a:p>
          <a:p>
            <a:endParaRPr lang="sv-SE" dirty="0"/>
          </a:p>
          <a:p>
            <a:r>
              <a:rPr lang="sv-SE" dirty="0"/>
              <a:t>1985, endast 5 år efter första spadtaget, står Oskarshamn 3 klar och tas i drift samma år. </a:t>
            </a:r>
          </a:p>
          <a:p>
            <a:endParaRPr lang="sv-SE" dirty="0"/>
          </a:p>
          <a:p>
            <a:r>
              <a:rPr lang="sv-SE" dirty="0"/>
              <a:t>1989 genomförs en effekthöjning av O3, från tidigare 1000 MW till 1200MW.</a:t>
            </a:r>
          </a:p>
          <a:p>
            <a:endParaRPr lang="sv-SE" dirty="0"/>
          </a:p>
          <a:p>
            <a:r>
              <a:rPr lang="sv-SE" dirty="0"/>
              <a:t>Under 90-talet och fram till 2002 genomförs inte mindre än tre moderniseringsprojekt av O1. </a:t>
            </a:r>
          </a:p>
          <a:p>
            <a:endParaRPr lang="sv-SE" dirty="0"/>
          </a:p>
          <a:p>
            <a:r>
              <a:rPr lang="sv-SE" dirty="0"/>
              <a:t>2005 fyller OKG som företag 40 år. </a:t>
            </a:r>
          </a:p>
          <a:p>
            <a:endParaRPr lang="sv-SE" dirty="0"/>
          </a:p>
          <a:p>
            <a:r>
              <a:rPr lang="sv-SE" dirty="0"/>
              <a:t>2009 inleds Projekt Puls som är en modernisering av O3. Projektet avslutades 2012 och innebar en ytterligare effekthöjning till dagens 1450 MW.</a:t>
            </a:r>
          </a:p>
          <a:p>
            <a:endParaRPr lang="sv-SE" dirty="0"/>
          </a:p>
          <a:p>
            <a:r>
              <a:rPr lang="sv-SE" dirty="0"/>
              <a:t>2015 fattar OKG:s ägare beslut om att, av ekonomiska skäl, stänga O1 och O2 i förtid.</a:t>
            </a:r>
          </a:p>
          <a:p>
            <a:endParaRPr lang="sv-SE" dirty="0"/>
          </a:p>
          <a:p>
            <a:r>
              <a:rPr lang="sv-SE" dirty="0"/>
              <a:t>2020 – Undersökning av livstidsförlängning av O3 inleds, med målet att kunna driva reaktorn fram till 2060. </a:t>
            </a:r>
          </a:p>
          <a:p>
            <a:endParaRPr lang="sv-SE" dirty="0"/>
          </a:p>
        </p:txBody>
      </p:sp>
      <p:sp>
        <p:nvSpPr>
          <p:cNvPr id="4" name="Platshållare för bildnummer 3"/>
          <p:cNvSpPr>
            <a:spLocks noGrp="1"/>
          </p:cNvSpPr>
          <p:nvPr>
            <p:ph type="sldNum" sz="quarter" idx="5"/>
          </p:nvPr>
        </p:nvSpPr>
        <p:spPr/>
        <p:txBody>
          <a:bodyPr/>
          <a:lstStyle/>
          <a:p>
            <a:fld id="{0C0592AA-18A6-0140-9E28-674D3E3690D9}" type="slidenum">
              <a:rPr lang="sv-SE" smtClean="0"/>
              <a:t>5</a:t>
            </a:fld>
            <a:endParaRPr lang="sv-SE"/>
          </a:p>
        </p:txBody>
      </p:sp>
    </p:spTree>
    <p:extLst>
      <p:ext uri="{BB962C8B-B14F-4D97-AF65-F5344CB8AC3E}">
        <p14:creationId xmlns:p14="http://schemas.microsoft.com/office/powerpoint/2010/main" val="59995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På OKG är vi cirka 600 medarbetare, exklusive entreprenörer och konsulter. Det genomsnittliga arbetstiden på OKG är lång, hela 18,4 år samtidigt som vi har en snittålder bland våra medarbetare på 49 år. Ungefär två av tio är kvinnor (ökar), något som går i linje med hur det ser ut i resten av både kärnkrafts- och energibranschen i stort. Detta är något vi vill förändra och jobbar med att attrahera ännu fler kvinnor till vår verksamhet. På OKG arbetare ett stort antal olika kompetenser, och det är långt ifrån en arbetsplats som endast utgörs av ingenjörer. Allt ifrån driftpersonal, inköpare, </a:t>
            </a:r>
            <a:r>
              <a:rPr lang="sv-SE" dirty="0" err="1"/>
              <a:t>kompetensutvecklare</a:t>
            </a:r>
            <a:r>
              <a:rPr lang="sv-SE" dirty="0"/>
              <a:t>, säkerhetspersonal etcetera. är exempel på områden vår personal verkar inom. </a:t>
            </a:r>
          </a:p>
        </p:txBody>
      </p:sp>
      <p:sp>
        <p:nvSpPr>
          <p:cNvPr id="4" name="Platshållare för bildnummer 3"/>
          <p:cNvSpPr>
            <a:spLocks noGrp="1"/>
          </p:cNvSpPr>
          <p:nvPr>
            <p:ph type="sldNum" sz="quarter" idx="5"/>
          </p:nvPr>
        </p:nvSpPr>
        <p:spPr/>
        <p:txBody>
          <a:bodyPr/>
          <a:lstStyle/>
          <a:p>
            <a:fld id="{0C0592AA-18A6-0140-9E28-674D3E3690D9}" type="slidenum">
              <a:rPr lang="sv-SE" smtClean="0"/>
              <a:t>6</a:t>
            </a:fld>
            <a:endParaRPr lang="sv-SE"/>
          </a:p>
        </p:txBody>
      </p:sp>
    </p:spTree>
    <p:extLst>
      <p:ext uri="{BB962C8B-B14F-4D97-AF65-F5344CB8AC3E}">
        <p14:creationId xmlns:p14="http://schemas.microsoft.com/office/powerpoint/2010/main" val="1346275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OKG är en stor organisation bestående av avdelningarna: Teknik, Projekt &amp; Installation, Produktion, Avveckling, Gemensam Service, Ekonomi och Personal. Varje avdelning består i sin tur av flera olika enheter med olika fokusområden. Ledorden mellan alla funktioner är alltid säkerhet och kvalitet, det vill säga att uppgifter ska utföras på ett så kvalitativt sätt som möjligt så länge det kan göras på ett tryggt och säkert sätt.</a:t>
            </a:r>
          </a:p>
          <a:p>
            <a:endParaRPr lang="sv-SE" dirty="0"/>
          </a:p>
          <a:p>
            <a:r>
              <a:rPr lang="sv-SE" dirty="0"/>
              <a:t>Verksamheten består i grova drag av tre delar: Linjeorganisationen (där det dagliga arbetet sker), Beredskapsorganisationen (övning och beredskap vid särskilda händelser) samt Revision. En revisionsavställning sker årligen vid ett kärnkraftverk och är en period då anläggningen tas ur drift för att genomföra planerade underhållsarbeten. Vid en revision ska många arbeten utföras under en begränsad tid, vilket gör att mycket extern arbetskraft i form av entreprenörer tas in under den aktuella perioden. </a:t>
            </a:r>
          </a:p>
          <a:p>
            <a:endParaRPr lang="sv-SE" dirty="0"/>
          </a:p>
          <a:p>
            <a:r>
              <a:rPr lang="sv-SE" dirty="0"/>
              <a:t>Det finns även ytterligare en Avdelning, säkerhetsavdelningen, som är en central funktion i organisationen som ser till att OKG:s mantra ”säkerheten främst” alltid genomsyrar arbetet. Den illustreras av den svarta rutan i bilden. </a:t>
            </a:r>
          </a:p>
        </p:txBody>
      </p:sp>
      <p:sp>
        <p:nvSpPr>
          <p:cNvPr id="4" name="Platshållare för bildnummer 3"/>
          <p:cNvSpPr>
            <a:spLocks noGrp="1"/>
          </p:cNvSpPr>
          <p:nvPr>
            <p:ph type="sldNum" sz="quarter" idx="5"/>
          </p:nvPr>
        </p:nvSpPr>
        <p:spPr/>
        <p:txBody>
          <a:bodyPr/>
          <a:lstStyle/>
          <a:p>
            <a:fld id="{0C0592AA-18A6-0140-9E28-674D3E3690D9}" type="slidenum">
              <a:rPr lang="sv-SE" smtClean="0"/>
              <a:t>7</a:t>
            </a:fld>
            <a:endParaRPr lang="sv-SE"/>
          </a:p>
        </p:txBody>
      </p:sp>
    </p:spTree>
    <p:extLst>
      <p:ext uri="{BB962C8B-B14F-4D97-AF65-F5344CB8AC3E}">
        <p14:creationId xmlns:p14="http://schemas.microsoft.com/office/powerpoint/2010/main" val="2670777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OKG är ett enskilt bolag, men ingår i den tyska koncernen Uniper. OKG:s faciliteter ägs av Uniper tillsammans med det finska energibolaget Fortum, med en uppdelning av 54,5 % respektive 45,5%. </a:t>
            </a:r>
          </a:p>
          <a:p>
            <a:endParaRPr lang="sv-SE" dirty="0"/>
          </a:p>
          <a:p>
            <a:r>
              <a:rPr lang="sv-SE" dirty="0"/>
              <a:t>OKG:s ägare är riktiga energijättar på den internationella marknaden och är verkar inom flertalet olika områden i </a:t>
            </a:r>
            <a:r>
              <a:rPr lang="sv-SE" dirty="0" err="1"/>
              <a:t>energibranscen</a:t>
            </a:r>
            <a:r>
              <a:rPr lang="sv-SE" dirty="0"/>
              <a:t>. </a:t>
            </a:r>
          </a:p>
        </p:txBody>
      </p:sp>
      <p:sp>
        <p:nvSpPr>
          <p:cNvPr id="4" name="Platshållare för bildnummer 3"/>
          <p:cNvSpPr>
            <a:spLocks noGrp="1"/>
          </p:cNvSpPr>
          <p:nvPr>
            <p:ph type="sldNum" sz="quarter" idx="5"/>
          </p:nvPr>
        </p:nvSpPr>
        <p:spPr/>
        <p:txBody>
          <a:bodyPr/>
          <a:lstStyle/>
          <a:p>
            <a:fld id="{0C0592AA-18A6-0140-9E28-674D3E3690D9}" type="slidenum">
              <a:rPr lang="sv-SE" smtClean="0"/>
              <a:t>8</a:t>
            </a:fld>
            <a:endParaRPr lang="sv-SE"/>
          </a:p>
        </p:txBody>
      </p:sp>
    </p:spTree>
    <p:extLst>
      <p:ext uri="{BB962C8B-B14F-4D97-AF65-F5344CB8AC3E}">
        <p14:creationId xmlns:p14="http://schemas.microsoft.com/office/powerpoint/2010/main" val="585380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1" i="0" dirty="0">
                <a:solidFill>
                  <a:srgbClr val="5A6272"/>
                </a:solidFill>
                <a:effectLst/>
                <a:latin typeface="+mn-lt"/>
              </a:rPr>
              <a:t>Produktion: </a:t>
            </a:r>
          </a:p>
          <a:p>
            <a:pPr algn="l"/>
            <a:r>
              <a:rPr lang="sv-SE" sz="1200" dirty="0">
                <a:solidFill>
                  <a:schemeClr val="bg1"/>
                </a:solidFill>
                <a:latin typeface="+mn-lt"/>
              </a:rPr>
              <a:t>Den fossilfria elproduktionen utgör en stor del av OKG:s affär.</a:t>
            </a:r>
          </a:p>
          <a:p>
            <a:pPr algn="l"/>
            <a:endParaRPr lang="sv-SE" sz="1200" dirty="0">
              <a:solidFill>
                <a:schemeClr val="bg1"/>
              </a:solidFill>
              <a:latin typeface="+mn-lt"/>
            </a:endParaRPr>
          </a:p>
          <a:p>
            <a:pPr algn="l"/>
            <a:r>
              <a:rPr lang="sv-SE" b="0" i="0" dirty="0">
                <a:solidFill>
                  <a:srgbClr val="5A6272"/>
                </a:solidFill>
                <a:effectLst/>
                <a:latin typeface="+mn-lt"/>
              </a:rPr>
              <a:t>I ett kärnkraftverk används anrikat uran som bränsle. Uranet är placerat i fyra meter långa bränsleelement som är omgivna av vatten inne i reaktortanken. När uranatomer klyvs utvecklas värme. Värmen får vattnet i reaktortanken att koka.</a:t>
            </a:r>
            <a:endParaRPr lang="sv-SE" sz="1200" b="0" i="0" dirty="0">
              <a:solidFill>
                <a:schemeClr val="bg1"/>
              </a:solidFill>
              <a:effectLst/>
              <a:latin typeface="+mn-lt"/>
            </a:endParaRPr>
          </a:p>
          <a:p>
            <a:pPr algn="l"/>
            <a:endParaRPr lang="sv-SE" sz="1200" b="0" i="0" dirty="0">
              <a:solidFill>
                <a:schemeClr val="bg1"/>
              </a:solidFill>
              <a:effectLst/>
              <a:latin typeface="+mn-lt"/>
            </a:endParaRPr>
          </a:p>
          <a:p>
            <a:pPr algn="l"/>
            <a:r>
              <a:rPr lang="sv-SE" b="0" i="0" dirty="0">
                <a:solidFill>
                  <a:srgbClr val="5A6272"/>
                </a:solidFill>
                <a:effectLst/>
                <a:latin typeface="+mn-lt"/>
              </a:rPr>
              <a:t>Det kokande vattnet i reaktortanken blir till ånga som leds via rör vidare till turbinanläggningen. Ångan driver turbinen som står i förbindelse med en generator som i sin tur omvandlar rörelsen till elström. Strömmen transformeras upp och leds ut på nätet via 400 kV-ledningar.</a:t>
            </a:r>
          </a:p>
          <a:p>
            <a:pPr algn="l"/>
            <a:endParaRPr lang="sv-SE" sz="1200" b="0" i="0" dirty="0">
              <a:solidFill>
                <a:srgbClr val="5A6272"/>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chemeClr val="bg1"/>
                </a:solidFill>
                <a:latin typeface="+mn-lt"/>
              </a:rPr>
              <a:t>O3 är en av världens största kokarvattenreaktorer med en maximal effekt på 1450 MW. Den är rustad för drift till minst år 2045. O3 producerade under 2021 11 TWh fossilfri el, vilket motsvarar hushållsel till ca 1 000 000 svenska hushåll. </a:t>
            </a:r>
          </a:p>
          <a:p>
            <a:pPr algn="l"/>
            <a:endParaRPr lang="sv-SE" sz="1200" b="1" i="0" dirty="0">
              <a:solidFill>
                <a:schemeClr val="bg1"/>
              </a:solidFill>
              <a:effectLst/>
              <a:latin typeface="+mn-lt"/>
            </a:endParaRPr>
          </a:p>
          <a:p>
            <a:pPr algn="l"/>
            <a:endParaRPr lang="sv-SE" b="1" i="0" dirty="0">
              <a:solidFill>
                <a:srgbClr val="5A6272"/>
              </a:solidFill>
              <a:effectLst/>
              <a:latin typeface="+mn-lt"/>
            </a:endParaRPr>
          </a:p>
          <a:p>
            <a:pPr algn="l"/>
            <a:r>
              <a:rPr lang="sv-SE" b="1" i="0" dirty="0">
                <a:solidFill>
                  <a:srgbClr val="5A6272"/>
                </a:solidFill>
                <a:effectLst/>
                <a:latin typeface="+mn-lt"/>
              </a:rPr>
              <a:t>Nedmontering och rivning:</a:t>
            </a:r>
          </a:p>
          <a:p>
            <a:pPr algn="l"/>
            <a:r>
              <a:rPr lang="sv-SE" b="0" i="0" dirty="0">
                <a:solidFill>
                  <a:srgbClr val="5A6272"/>
                </a:solidFill>
                <a:effectLst/>
                <a:latin typeface="+mn-lt"/>
              </a:rPr>
              <a:t>OKG tar ansvar för hela den kärntekniska livscykeln och förutom att producera säker och konkurrenskraftig el med kärnkraft, ingår det i uppdraget även att genomföra en ansvarsfull och kostnadseffektiv avveckling av de anläggningar som tas ur drift.</a:t>
            </a:r>
          </a:p>
          <a:p>
            <a:pPr algn="l"/>
            <a:r>
              <a:rPr lang="sv-SE" b="0" i="0" dirty="0">
                <a:solidFill>
                  <a:srgbClr val="5A6272"/>
                </a:solidFill>
                <a:effectLst/>
                <a:latin typeface="+mn-lt"/>
              </a:rPr>
              <a:t>Under 2015 fattade OKGs dåvarande majoritetsägare beslut om en </a:t>
            </a:r>
            <a:r>
              <a:rPr lang="sv-SE" b="0" i="0" dirty="0" err="1">
                <a:solidFill>
                  <a:srgbClr val="5A6272"/>
                </a:solidFill>
                <a:effectLst/>
                <a:latin typeface="+mn-lt"/>
              </a:rPr>
              <a:t>förtida</a:t>
            </a:r>
            <a:r>
              <a:rPr lang="sv-SE" b="0" i="0" dirty="0">
                <a:solidFill>
                  <a:srgbClr val="5A6272"/>
                </a:solidFill>
                <a:effectLst/>
                <a:latin typeface="+mn-lt"/>
              </a:rPr>
              <a:t> stängning av Oskarshamn 1 (O1) och Oskarshamn 2 (O2).</a:t>
            </a:r>
          </a:p>
          <a:p>
            <a:pPr algn="l"/>
            <a:endParaRPr lang="sv-SE" b="0" i="0" dirty="0">
              <a:solidFill>
                <a:srgbClr val="5A6272"/>
              </a:solidFill>
              <a:effectLst/>
              <a:latin typeface="+mn-lt"/>
            </a:endParaRPr>
          </a:p>
          <a:p>
            <a:pPr algn="l"/>
            <a:r>
              <a:rPr lang="sv-SE" b="0" i="0" dirty="0">
                <a:solidFill>
                  <a:srgbClr val="5A6272"/>
                </a:solidFill>
                <a:effectLst/>
                <a:latin typeface="+mn-lt"/>
              </a:rPr>
              <a:t>Hittills är över 10 000 ton material av O1 och O2 nedmonterat och rivet. Målbilden är att avvecklingsarbetet av reaktorerna ska vara helt färdigställt till den siste december 2028. Genom att ta ansvar för hela livscykeln utvecklas unika kunskaper och färdigheter, något som leder till ett värdefullt erfarenhetsutbyte med andra övriga aktörer i kärnkrafsbranschen. </a:t>
            </a:r>
          </a:p>
          <a:p>
            <a:pPr algn="l"/>
            <a:endParaRPr lang="sv-SE" b="0" i="0" dirty="0">
              <a:solidFill>
                <a:srgbClr val="5A6272"/>
              </a:solidFill>
              <a:effectLst/>
              <a:latin typeface="+mn-lt"/>
            </a:endParaRPr>
          </a:p>
          <a:p>
            <a:pPr algn="l"/>
            <a:r>
              <a:rPr lang="sv-SE" b="0" i="0" dirty="0">
                <a:solidFill>
                  <a:srgbClr val="5A6272"/>
                </a:solidFill>
                <a:effectLst/>
                <a:latin typeface="+mn-lt"/>
              </a:rPr>
              <a:t>Kompetens, materialåtervinning, samarbeten. </a:t>
            </a:r>
          </a:p>
          <a:p>
            <a:pPr algn="l"/>
            <a:endParaRPr lang="sv-SE" b="0" i="0" dirty="0">
              <a:solidFill>
                <a:srgbClr val="5A6272"/>
              </a:solidFill>
              <a:effectLst/>
              <a:latin typeface="+mn-lt"/>
            </a:endParaRPr>
          </a:p>
          <a:p>
            <a:pPr algn="l"/>
            <a:r>
              <a:rPr lang="sv-SE" b="1" i="0" dirty="0">
                <a:solidFill>
                  <a:srgbClr val="5A6272"/>
                </a:solidFill>
                <a:effectLst/>
                <a:latin typeface="+mn-lt"/>
              </a:rPr>
              <a:t>Vätgas:</a:t>
            </a:r>
          </a:p>
          <a:p>
            <a:pPr algn="l"/>
            <a:r>
              <a:rPr lang="sv-SE" b="0" i="0" dirty="0">
                <a:solidFill>
                  <a:srgbClr val="5A6272"/>
                </a:solidFill>
                <a:effectLst/>
                <a:latin typeface="+mn-lt"/>
              </a:rPr>
              <a:t>OKG sedan länge drivit en vätgasanläggning i anslutning till anläggningsområdet. Vätgasen som produceras används för att kyla generatorn på Oskarshamn 3. Eftersom det numera endast är Oskarshamn 3 som är i drift innebär det att det finns en överkapacitet på vätgas, som nu kommer till användning för andra ändamål. Målet är att framöver skala upp produktionen och därmed öka  mängden för kommersiellt bruk, </a:t>
            </a:r>
            <a:endParaRPr lang="sv-SE" b="1" i="0" dirty="0">
              <a:solidFill>
                <a:srgbClr val="5A6272"/>
              </a:solidFill>
              <a:effectLst/>
              <a:latin typeface="+mn-lt"/>
            </a:endParaRPr>
          </a:p>
          <a:p>
            <a:endParaRPr lang="sv-SE" dirty="0">
              <a:latin typeface="+mn-lt"/>
            </a:endParaRPr>
          </a:p>
        </p:txBody>
      </p:sp>
      <p:sp>
        <p:nvSpPr>
          <p:cNvPr id="4" name="Platshållare för bildnummer 3"/>
          <p:cNvSpPr>
            <a:spLocks noGrp="1"/>
          </p:cNvSpPr>
          <p:nvPr>
            <p:ph type="sldNum" sz="quarter" idx="5"/>
          </p:nvPr>
        </p:nvSpPr>
        <p:spPr/>
        <p:txBody>
          <a:bodyPr/>
          <a:lstStyle/>
          <a:p>
            <a:fld id="{0C0592AA-18A6-0140-9E28-674D3E3690D9}" type="slidenum">
              <a:rPr lang="sv-SE" smtClean="0"/>
              <a:t>9</a:t>
            </a:fld>
            <a:endParaRPr lang="sv-SE"/>
          </a:p>
        </p:txBody>
      </p:sp>
    </p:spTree>
    <p:extLst>
      <p:ext uri="{BB962C8B-B14F-4D97-AF65-F5344CB8AC3E}">
        <p14:creationId xmlns:p14="http://schemas.microsoft.com/office/powerpoint/2010/main" val="1732314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dirty="0">
                <a:solidFill>
                  <a:srgbClr val="5A6272"/>
                </a:solidFill>
                <a:effectLst/>
                <a:latin typeface="+mn-lt"/>
              </a:rPr>
              <a:t>På OKG har vi valt att arbeta med en enkel modell av säkerhetskultur som utgörs av tre delar: förståelse, riskstyrning och beteende i kombination med rekommendationer från </a:t>
            </a:r>
            <a:r>
              <a:rPr lang="sv-SE" b="0" i="0" dirty="0">
                <a:solidFill>
                  <a:srgbClr val="0071C2"/>
                </a:solidFill>
                <a:effectLst/>
                <a:latin typeface="+mn-lt"/>
              </a:rPr>
              <a:t>WANO och IAEA.</a:t>
            </a:r>
          </a:p>
          <a:p>
            <a:endParaRPr lang="sv-SE" b="0" i="0" dirty="0">
              <a:solidFill>
                <a:srgbClr val="0071C2"/>
              </a:solidFill>
              <a:effectLst/>
              <a:latin typeface="+mn-lt"/>
            </a:endParaRPr>
          </a:p>
          <a:p>
            <a:pPr algn="l"/>
            <a:r>
              <a:rPr lang="sv-SE" b="0" i="0" dirty="0">
                <a:solidFill>
                  <a:srgbClr val="5A6272"/>
                </a:solidFill>
                <a:effectLst/>
                <a:latin typeface="+mn-lt"/>
              </a:rPr>
              <a:t>På OKG är ett viktigt tema inom säkerhetskultur att bevara ett öppet klimat där man kan ifrågasätta, komma med förslag till förbättringar och samtidigt vara lyhörd, alltså en god dialog för ökad insikt och förståelse. Viktiga aspekter i säkerhetskulturarbetet är även att dra lärdomar från erfarenheter och tillämpa dessa samt att kunna rapportera händelser utan att vara orolig för repressalier.  Den absolut viktigaste aspekten och basen för en god säkerhetskultur är att samtliga medarbetare på OKG tar ägarskap av säkerhetskulturarbetet och ständigt agerar med säkerheten i främsta fokus.</a:t>
            </a:r>
          </a:p>
          <a:p>
            <a:pPr algn="l"/>
            <a:r>
              <a:rPr lang="sv-SE" b="0" i="0" dirty="0">
                <a:solidFill>
                  <a:srgbClr val="5A6272"/>
                </a:solidFill>
                <a:effectLst/>
                <a:latin typeface="+mn-lt"/>
              </a:rPr>
              <a:t>Att arbeta med säkerhetskultur handlar alltså i stor utsträckning om att jobba med attityder, värderingar och beteenden och att förstå hur dessa delar påverkar varandra och gemensamt skapar förutsättningar för en säker arbetsplats.</a:t>
            </a:r>
          </a:p>
          <a:p>
            <a:endParaRPr lang="sv-SE" b="0" i="0" dirty="0">
              <a:solidFill>
                <a:srgbClr val="0071C2"/>
              </a:solidFill>
              <a:effectLst/>
              <a:latin typeface="+mn-lt"/>
            </a:endParaRPr>
          </a:p>
          <a:p>
            <a:r>
              <a:rPr lang="sv-SE" b="0" i="0" dirty="0">
                <a:solidFill>
                  <a:srgbClr val="0071C2"/>
                </a:solidFill>
                <a:effectLst/>
                <a:latin typeface="+mn-lt"/>
              </a:rPr>
              <a:t>Genom att arbeta tvärfunktionellt och alltid följa de internationella organens instruktioner, genomsyras OKG:s verksamhet av trygghet och säkerhet. Detta är alltid högsta prioritet. </a:t>
            </a:r>
            <a:endParaRPr lang="sv-SE" dirty="0">
              <a:latin typeface="+mn-lt"/>
            </a:endParaRPr>
          </a:p>
          <a:p>
            <a:endParaRPr lang="sv-SE" dirty="0">
              <a:latin typeface="+mn-lt"/>
            </a:endParaRPr>
          </a:p>
        </p:txBody>
      </p:sp>
      <p:sp>
        <p:nvSpPr>
          <p:cNvPr id="4" name="Platshållare för bildnummer 3"/>
          <p:cNvSpPr>
            <a:spLocks noGrp="1"/>
          </p:cNvSpPr>
          <p:nvPr>
            <p:ph type="sldNum" sz="quarter" idx="5"/>
          </p:nvPr>
        </p:nvSpPr>
        <p:spPr/>
        <p:txBody>
          <a:bodyPr/>
          <a:lstStyle/>
          <a:p>
            <a:fld id="{0C0592AA-18A6-0140-9E28-674D3E3690D9}" type="slidenum">
              <a:rPr lang="sv-SE" smtClean="0"/>
              <a:t>10</a:t>
            </a:fld>
            <a:endParaRPr lang="sv-SE"/>
          </a:p>
        </p:txBody>
      </p:sp>
    </p:spTree>
    <p:extLst>
      <p:ext uri="{BB962C8B-B14F-4D97-AF65-F5344CB8AC3E}">
        <p14:creationId xmlns:p14="http://schemas.microsoft.com/office/powerpoint/2010/main" val="1194307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Framtiden på OKG är full av möjligheter. </a:t>
            </a:r>
          </a:p>
          <a:p>
            <a:endParaRPr lang="sv-SE" dirty="0"/>
          </a:p>
          <a:p>
            <a:r>
              <a:rPr lang="sv-SE" dirty="0"/>
              <a:t>O3 kommer vara i drift under många årtionden framöver, och målet är att livstidsförlänga reaktorn till minst 2065. </a:t>
            </a:r>
          </a:p>
          <a:p>
            <a:endParaRPr lang="sv-SE" dirty="0"/>
          </a:p>
          <a:p>
            <a:r>
              <a:rPr lang="sv-SE" dirty="0"/>
              <a:t>Energimyndigheten har beviljat ett forskningsanslag till SMR AB för att bygga en </a:t>
            </a:r>
            <a:r>
              <a:rPr lang="sv-SE" dirty="0" err="1"/>
              <a:t>modulär</a:t>
            </a:r>
            <a:r>
              <a:rPr lang="sv-SE" dirty="0"/>
              <a:t> testanläggning på </a:t>
            </a:r>
            <a:r>
              <a:rPr lang="sv-SE" dirty="0" err="1"/>
              <a:t>Simpevarpshalvön</a:t>
            </a:r>
            <a:r>
              <a:rPr lang="sv-SE" dirty="0"/>
              <a:t>. </a:t>
            </a:r>
          </a:p>
          <a:p>
            <a:endParaRPr lang="sv-SE" dirty="0"/>
          </a:p>
          <a:p>
            <a:r>
              <a:rPr lang="sv-SE" dirty="0"/>
              <a:t>Arbetet med nedmonteringen och rivningen av O1/O2 kommer pågå fram till 2028. Denna verksamhet skapar nya möjligheter för att utveckla OKG som energicentrum. </a:t>
            </a:r>
          </a:p>
          <a:p>
            <a:endParaRPr lang="sv-SE" dirty="0"/>
          </a:p>
        </p:txBody>
      </p:sp>
      <p:sp>
        <p:nvSpPr>
          <p:cNvPr id="4" name="Platshållare för bildnummer 3"/>
          <p:cNvSpPr>
            <a:spLocks noGrp="1"/>
          </p:cNvSpPr>
          <p:nvPr>
            <p:ph type="sldNum" sz="quarter" idx="5"/>
          </p:nvPr>
        </p:nvSpPr>
        <p:spPr/>
        <p:txBody>
          <a:bodyPr/>
          <a:lstStyle/>
          <a:p>
            <a:fld id="{0C0592AA-18A6-0140-9E28-674D3E3690D9}" type="slidenum">
              <a:rPr lang="sv-SE" smtClean="0"/>
              <a:t>11</a:t>
            </a:fld>
            <a:endParaRPr lang="sv-SE"/>
          </a:p>
        </p:txBody>
      </p:sp>
    </p:spTree>
    <p:extLst>
      <p:ext uri="{BB962C8B-B14F-4D97-AF65-F5344CB8AC3E}">
        <p14:creationId xmlns:p14="http://schemas.microsoft.com/office/powerpoint/2010/main" val="3913297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vad CAP innebär</a:t>
            </a:r>
          </a:p>
        </p:txBody>
      </p:sp>
      <p:sp>
        <p:nvSpPr>
          <p:cNvPr id="4" name="Platshållare för bildnummer 3"/>
          <p:cNvSpPr>
            <a:spLocks noGrp="1"/>
          </p:cNvSpPr>
          <p:nvPr>
            <p:ph type="sldNum" sz="quarter" idx="5"/>
          </p:nvPr>
        </p:nvSpPr>
        <p:spPr/>
        <p:txBody>
          <a:bodyPr/>
          <a:lstStyle/>
          <a:p>
            <a:fld id="{0C0592AA-18A6-0140-9E28-674D3E3690D9}" type="slidenum">
              <a:rPr lang="sv-SE" smtClean="0"/>
              <a:t>15</a:t>
            </a:fld>
            <a:endParaRPr lang="sv-SE"/>
          </a:p>
        </p:txBody>
      </p:sp>
    </p:spTree>
    <p:extLst>
      <p:ext uri="{BB962C8B-B14F-4D97-AF65-F5344CB8AC3E}">
        <p14:creationId xmlns:p14="http://schemas.microsoft.com/office/powerpoint/2010/main" val="33801705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C3559-C0A1-C310-1C10-4460172DB4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0C49B28-FB69-0236-A53E-3A1F2E03AE8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D01F370-D853-3A07-09E6-59E4A8E741A1}"/>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9AFE84BF-ACEA-7C47-01B3-62A15B98986E}"/>
              </a:ext>
            </a:extLst>
          </p:cNvPr>
          <p:cNvSpPr>
            <a:spLocks noGrp="1"/>
          </p:cNvSpPr>
          <p:nvPr>
            <p:ph type="sldNum" sz="quarter" idx="5"/>
          </p:nvPr>
        </p:nvSpPr>
        <p:spPr/>
        <p:txBody>
          <a:bodyPr/>
          <a:lstStyle/>
          <a:p>
            <a:fld id="{0C0592AA-18A6-0140-9E28-674D3E3690D9}" type="slidenum">
              <a:rPr lang="sv-SE" smtClean="0"/>
              <a:t>16</a:t>
            </a:fld>
            <a:endParaRPr lang="sv-SE"/>
          </a:p>
        </p:txBody>
      </p:sp>
    </p:spTree>
    <p:extLst>
      <p:ext uri="{BB962C8B-B14F-4D97-AF65-F5344CB8AC3E}">
        <p14:creationId xmlns:p14="http://schemas.microsoft.com/office/powerpoint/2010/main" val="700651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F51A-A70D-058A-6650-4697B61E4EC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15BD322-627D-A5DD-9063-B5C236C8B0A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23F8622-8586-9E70-22C4-10AA764BEEFE}"/>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F67E9A24-689D-82B5-C8BB-098BAF0A1CA3}"/>
              </a:ext>
            </a:extLst>
          </p:cNvPr>
          <p:cNvSpPr>
            <a:spLocks noGrp="1"/>
          </p:cNvSpPr>
          <p:nvPr>
            <p:ph type="sldNum" sz="quarter" idx="5"/>
          </p:nvPr>
        </p:nvSpPr>
        <p:spPr/>
        <p:txBody>
          <a:bodyPr/>
          <a:lstStyle/>
          <a:p>
            <a:fld id="{0C0592AA-18A6-0140-9E28-674D3E3690D9}" type="slidenum">
              <a:rPr lang="sv-SE" smtClean="0"/>
              <a:t>17</a:t>
            </a:fld>
            <a:endParaRPr lang="sv-SE"/>
          </a:p>
        </p:txBody>
      </p:sp>
    </p:spTree>
    <p:extLst>
      <p:ext uri="{BB962C8B-B14F-4D97-AF65-F5344CB8AC3E}">
        <p14:creationId xmlns:p14="http://schemas.microsoft.com/office/powerpoint/2010/main" val="434656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33586-C347-A90E-518F-4326D94A1B1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7732AD-A237-580A-4695-A2CFE0360C9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22885E7-7A54-9F06-C4D0-0043DCFA27B0}"/>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EDFFD3AB-728A-B88A-D4EE-E8065C2F5CD1}"/>
              </a:ext>
            </a:extLst>
          </p:cNvPr>
          <p:cNvSpPr>
            <a:spLocks noGrp="1"/>
          </p:cNvSpPr>
          <p:nvPr>
            <p:ph type="sldNum" sz="quarter" idx="5"/>
          </p:nvPr>
        </p:nvSpPr>
        <p:spPr/>
        <p:txBody>
          <a:bodyPr/>
          <a:lstStyle/>
          <a:p>
            <a:fld id="{0C0592AA-18A6-0140-9E28-674D3E3690D9}" type="slidenum">
              <a:rPr lang="sv-SE" smtClean="0"/>
              <a:t>18</a:t>
            </a:fld>
            <a:endParaRPr lang="sv-SE"/>
          </a:p>
        </p:txBody>
      </p:sp>
    </p:spTree>
    <p:extLst>
      <p:ext uri="{BB962C8B-B14F-4D97-AF65-F5344CB8AC3E}">
        <p14:creationId xmlns:p14="http://schemas.microsoft.com/office/powerpoint/2010/main" val="68818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7929A-BEFA-E257-8833-2303E32D571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E9D8621-4D58-5C34-9CA6-E2F175F0F11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9D76EF2-B7E5-5D10-6FA7-84DECACF2B2E}"/>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87C6B92A-8AA1-3882-2A1F-F21B90CE6D5E}"/>
              </a:ext>
            </a:extLst>
          </p:cNvPr>
          <p:cNvSpPr>
            <a:spLocks noGrp="1"/>
          </p:cNvSpPr>
          <p:nvPr>
            <p:ph type="sldNum" sz="quarter" idx="5"/>
          </p:nvPr>
        </p:nvSpPr>
        <p:spPr/>
        <p:txBody>
          <a:bodyPr/>
          <a:lstStyle/>
          <a:p>
            <a:fld id="{0C0592AA-18A6-0140-9E28-674D3E3690D9}" type="slidenum">
              <a:rPr lang="sv-SE" smtClean="0"/>
              <a:t>19</a:t>
            </a:fld>
            <a:endParaRPr lang="sv-SE"/>
          </a:p>
        </p:txBody>
      </p:sp>
    </p:spTree>
    <p:extLst>
      <p:ext uri="{BB962C8B-B14F-4D97-AF65-F5344CB8AC3E}">
        <p14:creationId xmlns:p14="http://schemas.microsoft.com/office/powerpoint/2010/main" val="2558204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vad CAP innebär</a:t>
            </a:r>
          </a:p>
        </p:txBody>
      </p:sp>
      <p:sp>
        <p:nvSpPr>
          <p:cNvPr id="4" name="Platshållare för bildnummer 3"/>
          <p:cNvSpPr>
            <a:spLocks noGrp="1"/>
          </p:cNvSpPr>
          <p:nvPr>
            <p:ph type="sldNum" sz="quarter" idx="5"/>
          </p:nvPr>
        </p:nvSpPr>
        <p:spPr/>
        <p:txBody>
          <a:bodyPr/>
          <a:lstStyle/>
          <a:p>
            <a:fld id="{0C0592AA-18A6-0140-9E28-674D3E3690D9}" type="slidenum">
              <a:rPr lang="sv-SE" smtClean="0"/>
              <a:t>20</a:t>
            </a:fld>
            <a:endParaRPr lang="sv-SE"/>
          </a:p>
        </p:txBody>
      </p:sp>
    </p:spTree>
    <p:extLst>
      <p:ext uri="{BB962C8B-B14F-4D97-AF65-F5344CB8AC3E}">
        <p14:creationId xmlns:p14="http://schemas.microsoft.com/office/powerpoint/2010/main" val="2549714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9B55-98D2-5FA4-77EE-31282A2FE73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5A0DE0-6638-5276-7F91-EBBBC1B45A8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709CD0F-D1C0-26F5-73E9-AA7669D1ECC8}"/>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69C785A3-5B1F-BFAE-10CC-19E8BC4A1B66}"/>
              </a:ext>
            </a:extLst>
          </p:cNvPr>
          <p:cNvSpPr>
            <a:spLocks noGrp="1"/>
          </p:cNvSpPr>
          <p:nvPr>
            <p:ph type="sldNum" sz="quarter" idx="5"/>
          </p:nvPr>
        </p:nvSpPr>
        <p:spPr/>
        <p:txBody>
          <a:bodyPr/>
          <a:lstStyle/>
          <a:p>
            <a:fld id="{0C0592AA-18A6-0140-9E28-674D3E3690D9}" type="slidenum">
              <a:rPr lang="sv-SE" smtClean="0"/>
              <a:t>21</a:t>
            </a:fld>
            <a:endParaRPr lang="sv-SE"/>
          </a:p>
        </p:txBody>
      </p:sp>
    </p:spTree>
    <p:extLst>
      <p:ext uri="{BB962C8B-B14F-4D97-AF65-F5344CB8AC3E}">
        <p14:creationId xmlns:p14="http://schemas.microsoft.com/office/powerpoint/2010/main" val="549870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2F3C7-40F9-3177-E6E8-BE346ADCF03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39DF6F-41CC-3C8A-E7A5-C2D9F7446D6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AB2A6CE-F391-633A-2BC4-1306E36266AD}"/>
              </a:ext>
            </a:extLst>
          </p:cNvPr>
          <p:cNvSpPr>
            <a:spLocks noGrp="1"/>
          </p:cNvSpPr>
          <p:nvPr>
            <p:ph type="body" idx="1"/>
          </p:nvPr>
        </p:nvSpPr>
        <p:spPr/>
        <p:txBody>
          <a:bodyPr/>
          <a:lstStyle/>
          <a:p>
            <a:r>
              <a:rPr lang="sv-SE" dirty="0"/>
              <a:t>Berätta om vad CAP innebär</a:t>
            </a:r>
          </a:p>
        </p:txBody>
      </p:sp>
      <p:sp>
        <p:nvSpPr>
          <p:cNvPr id="4" name="Platshållare för bildnummer 3">
            <a:extLst>
              <a:ext uri="{FF2B5EF4-FFF2-40B4-BE49-F238E27FC236}">
                <a16:creationId xmlns:a16="http://schemas.microsoft.com/office/drawing/2014/main" id="{F12139A6-50CE-5CEF-8A2D-06808DB7F72D}"/>
              </a:ext>
            </a:extLst>
          </p:cNvPr>
          <p:cNvSpPr>
            <a:spLocks noGrp="1"/>
          </p:cNvSpPr>
          <p:nvPr>
            <p:ph type="sldNum" sz="quarter" idx="5"/>
          </p:nvPr>
        </p:nvSpPr>
        <p:spPr/>
        <p:txBody>
          <a:bodyPr/>
          <a:lstStyle/>
          <a:p>
            <a:fld id="{0C0592AA-18A6-0140-9E28-674D3E3690D9}" type="slidenum">
              <a:rPr lang="sv-SE" smtClean="0"/>
              <a:t>22</a:t>
            </a:fld>
            <a:endParaRPr lang="sv-SE"/>
          </a:p>
        </p:txBody>
      </p:sp>
    </p:spTree>
    <p:extLst>
      <p:ext uri="{BB962C8B-B14F-4D97-AF65-F5344CB8AC3E}">
        <p14:creationId xmlns:p14="http://schemas.microsoft.com/office/powerpoint/2010/main" val="13045840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Tack!</a:t>
            </a:r>
          </a:p>
          <a:p>
            <a:endParaRPr lang="sv-SE" dirty="0"/>
          </a:p>
          <a:p>
            <a:r>
              <a:rPr lang="sv-SE" dirty="0"/>
              <a:t>Följ oss gärna i våra olika kanaler. </a:t>
            </a:r>
          </a:p>
          <a:p>
            <a:endParaRPr lang="sv-SE" dirty="0"/>
          </a:p>
        </p:txBody>
      </p:sp>
      <p:sp>
        <p:nvSpPr>
          <p:cNvPr id="4" name="Platshållare för bildnummer 3"/>
          <p:cNvSpPr>
            <a:spLocks noGrp="1"/>
          </p:cNvSpPr>
          <p:nvPr>
            <p:ph type="sldNum" sz="quarter" idx="5"/>
          </p:nvPr>
        </p:nvSpPr>
        <p:spPr/>
        <p:txBody>
          <a:bodyPr/>
          <a:lstStyle/>
          <a:p>
            <a:fld id="{0C0592AA-18A6-0140-9E28-674D3E3690D9}" type="slidenum">
              <a:rPr lang="sv-SE" smtClean="0"/>
              <a:t>23</a:t>
            </a:fld>
            <a:endParaRPr lang="sv-SE"/>
          </a:p>
        </p:txBody>
      </p:sp>
    </p:spTree>
    <p:extLst>
      <p:ext uri="{BB962C8B-B14F-4D97-AF65-F5344CB8AC3E}">
        <p14:creationId xmlns:p14="http://schemas.microsoft.com/office/powerpoint/2010/main" val="1163386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p:bg>
      <p:bgPr>
        <a:solidFill>
          <a:schemeClr val="bg2"/>
        </a:solid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4" name="Rubrik 1">
            <a:extLst>
              <a:ext uri="{FF2B5EF4-FFF2-40B4-BE49-F238E27FC236}">
                <a16:creationId xmlns:a16="http://schemas.microsoft.com/office/drawing/2014/main" id="{A723FCF9-63D7-8449-80C6-26700BE32E54}"/>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259614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med graf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7" name="Rubrik 1">
            <a:extLst>
              <a:ext uri="{FF2B5EF4-FFF2-40B4-BE49-F238E27FC236}">
                <a16:creationId xmlns:a16="http://schemas.microsoft.com/office/drawing/2014/main" id="{B530E189-01A1-314E-94D7-E554575E9B35}"/>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3669783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ssida text">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hasCustomPrompt="1"/>
          </p:nvPr>
        </p:nvSpPr>
        <p:spPr>
          <a:xfrm>
            <a:off x="6275388" y="908050"/>
            <a:ext cx="5113337" cy="5041901"/>
          </a:xfrm>
        </p:spPr>
        <p:txBody>
          <a:bodyPr anchor="ctr"/>
          <a:lstStyle/>
          <a:p>
            <a:pPr lvl="0"/>
            <a:r>
              <a:rPr lang="sv-SE" dirty="0"/>
              <a:t>Bild, text, lista eller diagram</a:t>
            </a:r>
          </a:p>
          <a:p>
            <a:pPr lvl="1"/>
            <a:r>
              <a:rPr lang="sv-SE" dirty="0"/>
              <a:t>Nivå två</a:t>
            </a:r>
          </a:p>
          <a:p>
            <a:pPr lvl="2"/>
            <a:r>
              <a:rPr lang="sv-SE" dirty="0"/>
              <a:t>Nivå tre</a:t>
            </a:r>
          </a:p>
          <a:p>
            <a:pPr lvl="3"/>
            <a:r>
              <a:rPr lang="sv-SE" dirty="0"/>
              <a:t>Nivå fyra</a:t>
            </a:r>
          </a:p>
          <a:p>
            <a:pPr lvl="4"/>
            <a:r>
              <a:rPr lang="sv-SE" dirty="0"/>
              <a:t>Nivå fem</a:t>
            </a:r>
          </a:p>
        </p:txBody>
      </p:sp>
      <p:sp>
        <p:nvSpPr>
          <p:cNvPr id="13" name="Rubrik 1">
            <a:extLst>
              <a:ext uri="{FF2B5EF4-FFF2-40B4-BE49-F238E27FC236}">
                <a16:creationId xmlns:a16="http://schemas.microsoft.com/office/drawing/2014/main" id="{4825C190-7E73-C942-BE4A-B9E596B813F5}"/>
              </a:ext>
            </a:extLst>
          </p:cNvPr>
          <p:cNvSpPr>
            <a:spLocks noGrp="1"/>
          </p:cNvSpPr>
          <p:nvPr>
            <p:ph type="ctrTitle" hasCustomPrompt="1"/>
          </p:nvPr>
        </p:nvSpPr>
        <p:spPr>
          <a:xfrm>
            <a:off x="803275" y="2281287"/>
            <a:ext cx="5113338" cy="2300140"/>
          </a:xfrm>
          <a:prstGeom prst="rect">
            <a:avLst/>
          </a:prstGeom>
        </p:spPr>
        <p:txBody>
          <a:bodyPr anchor="ctr">
            <a:noAutofit/>
          </a:bodyPr>
          <a:lstStyle>
            <a:lvl1pPr algn="l">
              <a:defRPr sz="8000" b="1"/>
            </a:lvl1pPr>
          </a:lstStyle>
          <a:p>
            <a:r>
              <a:rPr lang="sv-SE" dirty="0"/>
              <a:t>En rubrik</a:t>
            </a:r>
          </a:p>
        </p:txBody>
      </p:sp>
    </p:spTree>
    <p:extLst>
      <p:ext uri="{BB962C8B-B14F-4D97-AF65-F5344CB8AC3E}">
        <p14:creationId xmlns:p14="http://schemas.microsoft.com/office/powerpoint/2010/main" val="369811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ssida kolumner">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p:nvPr>
        </p:nvSpPr>
        <p:spPr>
          <a:xfrm>
            <a:off x="804069" y="2620651"/>
            <a:ext cx="3296238" cy="3329299"/>
          </a:xfrm>
        </p:spPr>
        <p:txBody>
          <a:bodyPr anchor="t"/>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6">
            <a:extLst>
              <a:ext uri="{FF2B5EF4-FFF2-40B4-BE49-F238E27FC236}">
                <a16:creationId xmlns:a16="http://schemas.microsoft.com/office/drawing/2014/main" id="{786DAB3B-A767-FE4B-89BF-48BB89B6A80F}"/>
              </a:ext>
            </a:extLst>
          </p:cNvPr>
          <p:cNvSpPr>
            <a:spLocks noGrp="1"/>
          </p:cNvSpPr>
          <p:nvPr>
            <p:ph sz="quarter" idx="12"/>
          </p:nvPr>
        </p:nvSpPr>
        <p:spPr>
          <a:xfrm>
            <a:off x="4447529" y="2620651"/>
            <a:ext cx="3296238" cy="3329299"/>
          </a:xfrm>
        </p:spPr>
        <p:txBody>
          <a:bodyPr anchor="t"/>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innehåll 6">
            <a:extLst>
              <a:ext uri="{FF2B5EF4-FFF2-40B4-BE49-F238E27FC236}">
                <a16:creationId xmlns:a16="http://schemas.microsoft.com/office/drawing/2014/main" id="{9496E4DE-A49A-384E-8003-BAC78219261E}"/>
              </a:ext>
            </a:extLst>
          </p:cNvPr>
          <p:cNvSpPr>
            <a:spLocks noGrp="1"/>
          </p:cNvSpPr>
          <p:nvPr>
            <p:ph sz="quarter" idx="13"/>
          </p:nvPr>
        </p:nvSpPr>
        <p:spPr>
          <a:xfrm>
            <a:off x="8090989" y="2620651"/>
            <a:ext cx="3296238" cy="3329299"/>
          </a:xfrm>
        </p:spPr>
        <p:txBody>
          <a:bodyPr anchor="t"/>
          <a:lstStyle>
            <a:lvl1pPr>
              <a:defRPr sz="2400"/>
            </a:lvl1pPr>
            <a:lvl2pPr>
              <a:defRPr sz="2200"/>
            </a:lvl2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0" name="Rubrik 1">
            <a:extLst>
              <a:ext uri="{FF2B5EF4-FFF2-40B4-BE49-F238E27FC236}">
                <a16:creationId xmlns:a16="http://schemas.microsoft.com/office/drawing/2014/main" id="{3C6876D6-2490-F74C-B928-25C583442FEB}"/>
              </a:ext>
            </a:extLst>
          </p:cNvPr>
          <p:cNvSpPr>
            <a:spLocks noGrp="1"/>
          </p:cNvSpPr>
          <p:nvPr>
            <p:ph type="ctrTitle" hasCustomPrompt="1"/>
          </p:nvPr>
        </p:nvSpPr>
        <p:spPr>
          <a:xfrm>
            <a:off x="744718" y="908050"/>
            <a:ext cx="10662861" cy="1404400"/>
          </a:xfrm>
          <a:prstGeom prst="rect">
            <a:avLst/>
          </a:prstGeom>
        </p:spPr>
        <p:txBody>
          <a:bodyPr anchor="b">
            <a:noAutofit/>
          </a:bodyPr>
          <a:lstStyle>
            <a:lvl1pPr algn="l">
              <a:defRPr sz="6000" b="1"/>
            </a:lvl1pPr>
          </a:lstStyle>
          <a:p>
            <a:r>
              <a:rPr lang="sv-SE" dirty="0"/>
              <a:t>En rubrik</a:t>
            </a:r>
          </a:p>
        </p:txBody>
      </p:sp>
    </p:spTree>
    <p:extLst>
      <p:ext uri="{BB962C8B-B14F-4D97-AF65-F5344CB8AC3E}">
        <p14:creationId xmlns:p14="http://schemas.microsoft.com/office/powerpoint/2010/main" val="4232017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ehållssida, bild vänster">
    <p:bg>
      <p:bgPr>
        <a:solidFill>
          <a:schemeClr val="bg2"/>
        </a:solidFill>
        <a:effectLst/>
      </p:bgPr>
    </p:bg>
    <p:spTree>
      <p:nvGrpSpPr>
        <p:cNvPr id="1" name=""/>
        <p:cNvGrpSpPr/>
        <p:nvPr/>
      </p:nvGrpSpPr>
      <p:grpSpPr>
        <a:xfrm>
          <a:off x="0" y="0"/>
          <a:ext cx="0" cy="0"/>
          <a:chOff x="0" y="0"/>
          <a:chExt cx="0" cy="0"/>
        </a:xfrm>
      </p:grpSpPr>
      <p:sp>
        <p:nvSpPr>
          <p:cNvPr id="13" name="Platshållare för bild 14">
            <a:extLst>
              <a:ext uri="{FF2B5EF4-FFF2-40B4-BE49-F238E27FC236}">
                <a16:creationId xmlns:a16="http://schemas.microsoft.com/office/drawing/2014/main" id="{FABBEE79-849C-2F47-BF1B-137F7FBDE2F5}"/>
              </a:ext>
            </a:extLst>
          </p:cNvPr>
          <p:cNvSpPr>
            <a:spLocks noGrp="1"/>
          </p:cNvSpPr>
          <p:nvPr>
            <p:ph type="pic" sz="quarter" idx="15"/>
          </p:nvPr>
        </p:nvSpPr>
        <p:spPr>
          <a:xfrm>
            <a:off x="0" y="0"/>
            <a:ext cx="5916613" cy="6858000"/>
          </a:xfrm>
        </p:spPr>
        <p:txBody>
          <a:body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73744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hållssida, fast bild vänst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5A1C6317-1DF0-F4E5-4733-18502DB50EB0}"/>
              </a:ext>
            </a:extLst>
          </p:cNvPr>
          <p:cNvPicPr>
            <a:picLocks noChangeAspect="1"/>
          </p:cNvPicPr>
          <p:nvPr userDrawn="1"/>
        </p:nvPicPr>
        <p:blipFill>
          <a:blip r:embed="rId2"/>
          <a:stretch>
            <a:fillRect/>
          </a:stretch>
        </p:blipFill>
        <p:spPr>
          <a:xfrm>
            <a:off x="774000" y="908049"/>
            <a:ext cx="4158000" cy="5040000"/>
          </a:xfrm>
          <a:prstGeom prst="rect">
            <a:avLst/>
          </a:prstGeom>
        </p:spPr>
      </p:pic>
    </p:spTree>
    <p:extLst>
      <p:ext uri="{BB962C8B-B14F-4D97-AF65-F5344CB8AC3E}">
        <p14:creationId xmlns:p14="http://schemas.microsoft.com/office/powerpoint/2010/main" val="94153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Innehållssida, fast bild vänst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1A91A97A-343A-3920-72F0-114F1A91AAB4}"/>
              </a:ext>
            </a:extLst>
          </p:cNvPr>
          <p:cNvPicPr>
            <a:picLocks noChangeAspect="1"/>
          </p:cNvPicPr>
          <p:nvPr userDrawn="1"/>
        </p:nvPicPr>
        <p:blipFill>
          <a:blip r:embed="rId2"/>
          <a:stretch>
            <a:fillRect/>
          </a:stretch>
        </p:blipFill>
        <p:spPr>
          <a:xfrm>
            <a:off x="774000" y="908049"/>
            <a:ext cx="4183200" cy="5040000"/>
          </a:xfrm>
          <a:prstGeom prst="rect">
            <a:avLst/>
          </a:prstGeom>
        </p:spPr>
      </p:pic>
    </p:spTree>
    <p:extLst>
      <p:ext uri="{BB962C8B-B14F-4D97-AF65-F5344CB8AC3E}">
        <p14:creationId xmlns:p14="http://schemas.microsoft.com/office/powerpoint/2010/main" val="324364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Innehållssida, fast bild vänst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04DDFF62-A2F3-A0FD-EC99-329758432B74}"/>
              </a:ext>
            </a:extLst>
          </p:cNvPr>
          <p:cNvPicPr>
            <a:picLocks noChangeAspect="1"/>
          </p:cNvPicPr>
          <p:nvPr userDrawn="1"/>
        </p:nvPicPr>
        <p:blipFill>
          <a:blip r:embed="rId2"/>
          <a:stretch>
            <a:fillRect/>
          </a:stretch>
        </p:blipFill>
        <p:spPr>
          <a:xfrm>
            <a:off x="774000" y="908048"/>
            <a:ext cx="3780000" cy="5040000"/>
          </a:xfrm>
          <a:prstGeom prst="rect">
            <a:avLst/>
          </a:prstGeom>
        </p:spPr>
      </p:pic>
    </p:spTree>
    <p:extLst>
      <p:ext uri="{BB962C8B-B14F-4D97-AF65-F5344CB8AC3E}">
        <p14:creationId xmlns:p14="http://schemas.microsoft.com/office/powerpoint/2010/main" val="2222003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ssida, bild höger">
    <p:bg>
      <p:bgPr>
        <a:solidFill>
          <a:schemeClr val="bg2"/>
        </a:solidFill>
        <a:effectLst/>
      </p:bgPr>
    </p:bg>
    <p:spTree>
      <p:nvGrpSpPr>
        <p:cNvPr id="1" name=""/>
        <p:cNvGrpSpPr/>
        <p:nvPr/>
      </p:nvGrpSpPr>
      <p:grpSpPr>
        <a:xfrm>
          <a:off x="0" y="0"/>
          <a:ext cx="0" cy="0"/>
          <a:chOff x="0" y="0"/>
          <a:chExt cx="0" cy="0"/>
        </a:xfrm>
      </p:grpSpPr>
      <p:sp>
        <p:nvSpPr>
          <p:cNvPr id="17" name="Platshållare för bild 14">
            <a:extLst>
              <a:ext uri="{FF2B5EF4-FFF2-40B4-BE49-F238E27FC236}">
                <a16:creationId xmlns:a16="http://schemas.microsoft.com/office/drawing/2014/main" id="{A495B463-1511-9F40-88A1-93ABAEC5E78D}"/>
              </a:ext>
            </a:extLst>
          </p:cNvPr>
          <p:cNvSpPr>
            <a:spLocks noGrp="1"/>
          </p:cNvSpPr>
          <p:nvPr>
            <p:ph type="pic" sz="quarter" idx="15"/>
          </p:nvPr>
        </p:nvSpPr>
        <p:spPr>
          <a:xfrm>
            <a:off x="6275388" y="0"/>
            <a:ext cx="5916612" cy="6858000"/>
          </a:xfrm>
        </p:spPr>
        <p:txBody>
          <a:bodyPr/>
          <a:lstStyle/>
          <a:p>
            <a:r>
              <a:rPr lang="sv-SE"/>
              <a:t>Klicka på ikonen för att lägga till en bild</a:t>
            </a:r>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321530DF-CD72-8948-893A-604051F4E903}"/>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358D6ABB-3EBA-D44E-8905-6096EBA11742}"/>
              </a:ext>
            </a:extLst>
          </p:cNvPr>
          <p:cNvSpPr>
            <a:spLocks noGrp="1"/>
          </p:cNvSpPr>
          <p:nvPr>
            <p:ph sz="quarter" idx="11"/>
          </p:nvPr>
        </p:nvSpPr>
        <p:spPr>
          <a:xfrm>
            <a:off x="774994" y="2997725"/>
            <a:ext cx="5141618" cy="296597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813224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ssida, fast bild höger">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321530DF-CD72-8948-893A-604051F4E903}"/>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358D6ABB-3EBA-D44E-8905-6096EBA11742}"/>
              </a:ext>
            </a:extLst>
          </p:cNvPr>
          <p:cNvSpPr>
            <a:spLocks noGrp="1"/>
          </p:cNvSpPr>
          <p:nvPr>
            <p:ph sz="quarter" idx="11"/>
          </p:nvPr>
        </p:nvSpPr>
        <p:spPr>
          <a:xfrm>
            <a:off x="774994" y="2997725"/>
            <a:ext cx="5141618" cy="296597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EE3368AE-3489-FD43-BB3A-E5EEDEADB04A}"/>
              </a:ext>
            </a:extLst>
          </p:cNvPr>
          <p:cNvPicPr>
            <a:picLocks noChangeAspect="1"/>
          </p:cNvPicPr>
          <p:nvPr userDrawn="1"/>
        </p:nvPicPr>
        <p:blipFill>
          <a:blip r:embed="rId2"/>
          <a:srcRect/>
          <a:stretch/>
        </p:blipFill>
        <p:spPr>
          <a:xfrm>
            <a:off x="10787063" y="6143692"/>
            <a:ext cx="1203324" cy="525394"/>
          </a:xfrm>
          <a:prstGeom prst="rect">
            <a:avLst/>
          </a:prstGeom>
        </p:spPr>
      </p:pic>
      <p:pic>
        <p:nvPicPr>
          <p:cNvPr id="5" name="Bildobjekt 4">
            <a:extLst>
              <a:ext uri="{FF2B5EF4-FFF2-40B4-BE49-F238E27FC236}">
                <a16:creationId xmlns:a16="http://schemas.microsoft.com/office/drawing/2014/main" id="{E532F2E4-C0B0-9E8D-C4AD-EA7518C83478}"/>
              </a:ext>
            </a:extLst>
          </p:cNvPr>
          <p:cNvPicPr>
            <a:picLocks noChangeAspect="1"/>
          </p:cNvPicPr>
          <p:nvPr userDrawn="1"/>
        </p:nvPicPr>
        <p:blipFill>
          <a:blip r:embed="rId3"/>
          <a:stretch>
            <a:fillRect/>
          </a:stretch>
        </p:blipFill>
        <p:spPr>
          <a:xfrm>
            <a:off x="7516242" y="906209"/>
            <a:ext cx="3868200" cy="5040000"/>
          </a:xfrm>
          <a:prstGeom prst="rect">
            <a:avLst/>
          </a:prstGeom>
        </p:spPr>
      </p:pic>
    </p:spTree>
    <p:extLst>
      <p:ext uri="{BB962C8B-B14F-4D97-AF65-F5344CB8AC3E}">
        <p14:creationId xmlns:p14="http://schemas.microsoft.com/office/powerpoint/2010/main" val="103381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nnehållssida, fast bild höger">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321530DF-CD72-8948-893A-604051F4E903}"/>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358D6ABB-3EBA-D44E-8905-6096EBA11742}"/>
              </a:ext>
            </a:extLst>
          </p:cNvPr>
          <p:cNvSpPr>
            <a:spLocks noGrp="1"/>
          </p:cNvSpPr>
          <p:nvPr>
            <p:ph sz="quarter" idx="11"/>
          </p:nvPr>
        </p:nvSpPr>
        <p:spPr>
          <a:xfrm>
            <a:off x="774994" y="2997725"/>
            <a:ext cx="5141618" cy="296597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EE3368AE-3489-FD43-BB3A-E5EEDEADB04A}"/>
              </a:ext>
            </a:extLst>
          </p:cNvPr>
          <p:cNvPicPr>
            <a:picLocks noChangeAspect="1"/>
          </p:cNvPicPr>
          <p:nvPr userDrawn="1"/>
        </p:nvPicPr>
        <p:blipFill>
          <a:blip r:embed="rId2"/>
          <a:srcRect/>
          <a:stretch/>
        </p:blipFill>
        <p:spPr>
          <a:xfrm>
            <a:off x="10787063" y="6143692"/>
            <a:ext cx="1203324" cy="525394"/>
          </a:xfrm>
          <a:prstGeom prst="rect">
            <a:avLst/>
          </a:prstGeom>
        </p:spPr>
      </p:pic>
      <p:pic>
        <p:nvPicPr>
          <p:cNvPr id="5" name="Bildobjekt 4">
            <a:extLst>
              <a:ext uri="{FF2B5EF4-FFF2-40B4-BE49-F238E27FC236}">
                <a16:creationId xmlns:a16="http://schemas.microsoft.com/office/drawing/2014/main" id="{877B7AC7-EEB7-576D-8F38-96CEF1375B6F}"/>
              </a:ext>
            </a:extLst>
          </p:cNvPr>
          <p:cNvPicPr>
            <a:picLocks noChangeAspect="1"/>
          </p:cNvPicPr>
          <p:nvPr userDrawn="1"/>
        </p:nvPicPr>
        <p:blipFill>
          <a:blip r:embed="rId3"/>
          <a:stretch>
            <a:fillRect/>
          </a:stretch>
        </p:blipFill>
        <p:spPr>
          <a:xfrm>
            <a:off x="7835525" y="908048"/>
            <a:ext cx="3553200" cy="5040000"/>
          </a:xfrm>
          <a:prstGeom prst="rect">
            <a:avLst/>
          </a:prstGeom>
        </p:spPr>
      </p:pic>
    </p:spTree>
    <p:extLst>
      <p:ext uri="{BB962C8B-B14F-4D97-AF65-F5344CB8AC3E}">
        <p14:creationId xmlns:p14="http://schemas.microsoft.com/office/powerpoint/2010/main" val="210812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nnehållssida, fast bild höger">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321530DF-CD72-8948-893A-604051F4E903}"/>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358D6ABB-3EBA-D44E-8905-6096EBA11742}"/>
              </a:ext>
            </a:extLst>
          </p:cNvPr>
          <p:cNvSpPr>
            <a:spLocks noGrp="1"/>
          </p:cNvSpPr>
          <p:nvPr>
            <p:ph sz="quarter" idx="11"/>
          </p:nvPr>
        </p:nvSpPr>
        <p:spPr>
          <a:xfrm>
            <a:off x="774994" y="2997725"/>
            <a:ext cx="5141618" cy="296597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EE3368AE-3489-FD43-BB3A-E5EEDEADB04A}"/>
              </a:ext>
            </a:extLst>
          </p:cNvPr>
          <p:cNvPicPr>
            <a:picLocks noChangeAspect="1"/>
          </p:cNvPicPr>
          <p:nvPr userDrawn="1"/>
        </p:nvPicPr>
        <p:blipFill>
          <a:blip r:embed="rId2"/>
          <a:srcRect/>
          <a:stretch/>
        </p:blipFill>
        <p:spPr>
          <a:xfrm>
            <a:off x="10787063" y="6143692"/>
            <a:ext cx="1203324" cy="525394"/>
          </a:xfrm>
          <a:prstGeom prst="rect">
            <a:avLst/>
          </a:prstGeom>
        </p:spPr>
      </p:pic>
      <p:pic>
        <p:nvPicPr>
          <p:cNvPr id="5" name="Bildobjekt 4">
            <a:extLst>
              <a:ext uri="{FF2B5EF4-FFF2-40B4-BE49-F238E27FC236}">
                <a16:creationId xmlns:a16="http://schemas.microsoft.com/office/drawing/2014/main" id="{9A2C8B6C-4AF5-E7BD-E999-6A92FD797C9F}"/>
              </a:ext>
            </a:extLst>
          </p:cNvPr>
          <p:cNvPicPr>
            <a:picLocks noChangeAspect="1"/>
          </p:cNvPicPr>
          <p:nvPr userDrawn="1"/>
        </p:nvPicPr>
        <p:blipFill>
          <a:blip r:embed="rId3"/>
          <a:stretch>
            <a:fillRect/>
          </a:stretch>
        </p:blipFill>
        <p:spPr>
          <a:xfrm>
            <a:off x="7873325" y="908049"/>
            <a:ext cx="3515400" cy="5040000"/>
          </a:xfrm>
          <a:prstGeom prst="rect">
            <a:avLst/>
          </a:prstGeom>
        </p:spPr>
      </p:pic>
    </p:spTree>
    <p:extLst>
      <p:ext uri="{BB962C8B-B14F-4D97-AF65-F5344CB8AC3E}">
        <p14:creationId xmlns:p14="http://schemas.microsoft.com/office/powerpoint/2010/main" val="553222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ssida, bilder">
    <p:bg>
      <p:bgPr>
        <a:solidFill>
          <a:schemeClr val="bg2"/>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4F4A6529-F808-5845-A77E-1B3899733160}"/>
              </a:ext>
            </a:extLst>
          </p:cNvPr>
          <p:cNvSpPr>
            <a:spLocks noGrp="1"/>
          </p:cNvSpPr>
          <p:nvPr>
            <p:ph type="pic" sz="quarter" idx="15"/>
          </p:nvPr>
        </p:nvSpPr>
        <p:spPr>
          <a:xfrm>
            <a:off x="874713" y="908050"/>
            <a:ext cx="3673475" cy="2341563"/>
          </a:xfrm>
        </p:spPr>
        <p:txBody>
          <a:bodyPr/>
          <a:lstStyle/>
          <a:p>
            <a:r>
              <a:rPr lang="sv-SE"/>
              <a:t>Klicka på ikonen för att lägga till en bild</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8" name="Platshållare för bild 14">
            <a:extLst>
              <a:ext uri="{FF2B5EF4-FFF2-40B4-BE49-F238E27FC236}">
                <a16:creationId xmlns:a16="http://schemas.microsoft.com/office/drawing/2014/main" id="{4BFD54FF-48E3-0F4B-AB4B-D6D4C3030989}"/>
              </a:ext>
            </a:extLst>
          </p:cNvPr>
          <p:cNvSpPr>
            <a:spLocks noGrp="1"/>
          </p:cNvSpPr>
          <p:nvPr>
            <p:ph type="pic" sz="quarter" idx="16"/>
          </p:nvPr>
        </p:nvSpPr>
        <p:spPr>
          <a:xfrm>
            <a:off x="874713" y="3605908"/>
            <a:ext cx="3673475" cy="2341563"/>
          </a:xfrm>
        </p:spPr>
        <p:txBody>
          <a:bodyPr/>
          <a:lstStyle/>
          <a:p>
            <a:r>
              <a:rPr lang="sv-SE"/>
              <a:t>Klicka på ikonen för att lägga till en bild</a:t>
            </a:r>
            <a:endParaRPr lang="sv-SE" dirty="0"/>
          </a:p>
        </p:txBody>
      </p:sp>
      <p:sp>
        <p:nvSpPr>
          <p:cNvPr id="17" name="Platshållare för innehåll 6">
            <a:extLst>
              <a:ext uri="{FF2B5EF4-FFF2-40B4-BE49-F238E27FC236}">
                <a16:creationId xmlns:a16="http://schemas.microsoft.com/office/drawing/2014/main" id="{625409A7-214A-504A-8380-E947A5D10CFA}"/>
              </a:ext>
            </a:extLst>
          </p:cNvPr>
          <p:cNvSpPr>
            <a:spLocks noGrp="1"/>
          </p:cNvSpPr>
          <p:nvPr>
            <p:ph sz="quarter" idx="17" hasCustomPrompt="1"/>
          </p:nvPr>
        </p:nvSpPr>
        <p:spPr>
          <a:xfrm>
            <a:off x="4809678" y="4846693"/>
            <a:ext cx="6579048" cy="1103257"/>
          </a:xfrm>
        </p:spPr>
        <p:txBody>
          <a:bodyPr>
            <a:noAutofit/>
          </a:bodyPr>
          <a:lstStyle>
            <a:lvl1pPr marL="0" indent="0">
              <a:buNone/>
              <a:defRPr sz="2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19" name="Platshållare för innehåll 6">
            <a:extLst>
              <a:ext uri="{FF2B5EF4-FFF2-40B4-BE49-F238E27FC236}">
                <a16:creationId xmlns:a16="http://schemas.microsoft.com/office/drawing/2014/main" id="{B3800EF6-0108-4E49-86B2-77269EE3ABA5}"/>
              </a:ext>
            </a:extLst>
          </p:cNvPr>
          <p:cNvSpPr>
            <a:spLocks noGrp="1"/>
          </p:cNvSpPr>
          <p:nvPr>
            <p:ph sz="quarter" idx="18" hasCustomPrompt="1"/>
          </p:nvPr>
        </p:nvSpPr>
        <p:spPr>
          <a:xfrm>
            <a:off x="4809678" y="2143186"/>
            <a:ext cx="6579048" cy="1103257"/>
          </a:xfrm>
        </p:spPr>
        <p:txBody>
          <a:bodyPr>
            <a:noAutofit/>
          </a:bodyPr>
          <a:lstStyle>
            <a:lvl1pPr marL="0" indent="0">
              <a:buNone/>
              <a:defRPr sz="2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5" name="Platshållare för text 4">
            <a:extLst>
              <a:ext uri="{FF2B5EF4-FFF2-40B4-BE49-F238E27FC236}">
                <a16:creationId xmlns:a16="http://schemas.microsoft.com/office/drawing/2014/main" id="{93C7C251-40E2-594C-AB73-CF9B9589E33F}"/>
              </a:ext>
            </a:extLst>
          </p:cNvPr>
          <p:cNvSpPr>
            <a:spLocks noGrp="1"/>
          </p:cNvSpPr>
          <p:nvPr>
            <p:ph type="body" sz="quarter" idx="19"/>
          </p:nvPr>
        </p:nvSpPr>
        <p:spPr>
          <a:xfrm>
            <a:off x="4809678" y="908050"/>
            <a:ext cx="6579047" cy="1235075"/>
          </a:xfrm>
        </p:spPr>
        <p:txBody>
          <a:bodyPr anchor="b">
            <a:noAutofit/>
          </a:bodyPr>
          <a:lstStyle>
            <a:lvl1pPr marL="0" indent="0">
              <a:buNone/>
              <a:defRPr sz="3200" b="1">
                <a:solidFill>
                  <a:schemeClr val="tx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a:t>Klicka här för att ändra format på bakgrundstexten</a:t>
            </a:r>
          </a:p>
        </p:txBody>
      </p:sp>
      <p:sp>
        <p:nvSpPr>
          <p:cNvPr id="22" name="Platshållare för text 4">
            <a:extLst>
              <a:ext uri="{FF2B5EF4-FFF2-40B4-BE49-F238E27FC236}">
                <a16:creationId xmlns:a16="http://schemas.microsoft.com/office/drawing/2014/main" id="{3807BD43-E6A0-B84E-BAF2-FB4F85F45B9A}"/>
              </a:ext>
            </a:extLst>
          </p:cNvPr>
          <p:cNvSpPr>
            <a:spLocks noGrp="1"/>
          </p:cNvSpPr>
          <p:nvPr>
            <p:ph type="body" sz="quarter" idx="20"/>
          </p:nvPr>
        </p:nvSpPr>
        <p:spPr>
          <a:xfrm>
            <a:off x="4809678" y="3608219"/>
            <a:ext cx="6480175" cy="1235075"/>
          </a:xfrm>
        </p:spPr>
        <p:txBody>
          <a:bodyPr anchor="b">
            <a:noAutofit/>
          </a:bodyPr>
          <a:lstStyle>
            <a:lvl1pPr marL="0" indent="0">
              <a:buNone/>
              <a:defRPr sz="3200" b="1">
                <a:solidFill>
                  <a:schemeClr val="tx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a:t>Klicka här för att ändra format på bakgrundstexten</a:t>
            </a:r>
          </a:p>
        </p:txBody>
      </p:sp>
    </p:spTree>
    <p:extLst>
      <p:ext uri="{BB962C8B-B14F-4D97-AF65-F5344CB8AC3E}">
        <p14:creationId xmlns:p14="http://schemas.microsoft.com/office/powerpoint/2010/main" val="1156343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nehållssida, kolumner för grafik">
    <p:bg>
      <p:bgPr>
        <a:solidFill>
          <a:schemeClr val="bg2"/>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24" name="Rubrik 1">
            <a:extLst>
              <a:ext uri="{FF2B5EF4-FFF2-40B4-BE49-F238E27FC236}">
                <a16:creationId xmlns:a16="http://schemas.microsoft.com/office/drawing/2014/main" id="{5FAFADB6-D79A-8748-A453-4B433AF67CCE}"/>
              </a:ext>
            </a:extLst>
          </p:cNvPr>
          <p:cNvSpPr>
            <a:spLocks noGrp="1"/>
          </p:cNvSpPr>
          <p:nvPr>
            <p:ph type="ctrTitle" hasCustomPrompt="1"/>
          </p:nvPr>
        </p:nvSpPr>
        <p:spPr>
          <a:xfrm>
            <a:off x="803275" y="908050"/>
            <a:ext cx="3297032" cy="1040824"/>
          </a:xfrm>
          <a:prstGeom prst="rect">
            <a:avLst/>
          </a:prstGeom>
        </p:spPr>
        <p:txBody>
          <a:bodyPr anchor="b">
            <a:noAutofit/>
          </a:bodyPr>
          <a:lstStyle>
            <a:lvl1pPr algn="ctr">
              <a:defRPr sz="3200" b="1"/>
            </a:lvl1pPr>
          </a:lstStyle>
          <a:p>
            <a:r>
              <a:rPr lang="sv-SE" dirty="0"/>
              <a:t>En rubrik</a:t>
            </a:r>
          </a:p>
        </p:txBody>
      </p:sp>
      <p:sp>
        <p:nvSpPr>
          <p:cNvPr id="11" name="Platshållare för innehåll 6">
            <a:extLst>
              <a:ext uri="{FF2B5EF4-FFF2-40B4-BE49-F238E27FC236}">
                <a16:creationId xmlns:a16="http://schemas.microsoft.com/office/drawing/2014/main" id="{D75E6249-A7D8-0347-B207-7328B6A9B300}"/>
              </a:ext>
            </a:extLst>
          </p:cNvPr>
          <p:cNvSpPr>
            <a:spLocks noGrp="1"/>
          </p:cNvSpPr>
          <p:nvPr>
            <p:ph sz="quarter" idx="11" hasCustomPrompt="1"/>
          </p:nvPr>
        </p:nvSpPr>
        <p:spPr>
          <a:xfrm>
            <a:off x="804069" y="2436921"/>
            <a:ext cx="3296238" cy="3513029"/>
          </a:xfrm>
        </p:spPr>
        <p:txBody>
          <a:bodyPr anchor="t"/>
          <a:lstStyle>
            <a:lvl1pPr marL="0" indent="0" algn="ctr">
              <a:buNone/>
              <a:defRPr sz="2400"/>
            </a:lvl1pPr>
            <a:lvl2pPr>
              <a:defRPr sz="2200"/>
            </a:lvl2pPr>
          </a:lstStyle>
          <a:p>
            <a:pPr lvl="0"/>
            <a:r>
              <a:rPr lang="sv-SE" dirty="0"/>
              <a:t>Grafik eller tabell</a:t>
            </a:r>
          </a:p>
        </p:txBody>
      </p:sp>
      <p:sp>
        <p:nvSpPr>
          <p:cNvPr id="13" name="Platshållare för innehåll 6">
            <a:extLst>
              <a:ext uri="{FF2B5EF4-FFF2-40B4-BE49-F238E27FC236}">
                <a16:creationId xmlns:a16="http://schemas.microsoft.com/office/drawing/2014/main" id="{05A7ADED-EEA2-DA45-B328-163572ED9622}"/>
              </a:ext>
            </a:extLst>
          </p:cNvPr>
          <p:cNvSpPr>
            <a:spLocks noGrp="1"/>
          </p:cNvSpPr>
          <p:nvPr>
            <p:ph sz="quarter" idx="12" hasCustomPrompt="1"/>
          </p:nvPr>
        </p:nvSpPr>
        <p:spPr>
          <a:xfrm>
            <a:off x="4447529" y="2436921"/>
            <a:ext cx="3296238" cy="3513029"/>
          </a:xfrm>
        </p:spPr>
        <p:txBody>
          <a:bodyPr anchor="t"/>
          <a:lstStyle>
            <a:lvl1pPr marL="0" indent="0" algn="ctr">
              <a:buNone/>
              <a:defRPr sz="2400"/>
            </a:lvl1pPr>
            <a:lvl2pPr>
              <a:defRPr sz="2200"/>
            </a:lvl2pPr>
          </a:lstStyle>
          <a:p>
            <a:pPr lvl="0"/>
            <a:r>
              <a:rPr lang="sv-SE" dirty="0"/>
              <a:t>Grafik eller tabell</a:t>
            </a:r>
          </a:p>
        </p:txBody>
      </p:sp>
      <p:sp>
        <p:nvSpPr>
          <p:cNvPr id="14" name="Platshållare för innehåll 6">
            <a:extLst>
              <a:ext uri="{FF2B5EF4-FFF2-40B4-BE49-F238E27FC236}">
                <a16:creationId xmlns:a16="http://schemas.microsoft.com/office/drawing/2014/main" id="{6CF80982-FD33-B149-8DEA-6037A8923180}"/>
              </a:ext>
            </a:extLst>
          </p:cNvPr>
          <p:cNvSpPr>
            <a:spLocks noGrp="1"/>
          </p:cNvSpPr>
          <p:nvPr>
            <p:ph sz="quarter" idx="13" hasCustomPrompt="1"/>
          </p:nvPr>
        </p:nvSpPr>
        <p:spPr>
          <a:xfrm>
            <a:off x="8090989" y="2436921"/>
            <a:ext cx="3296238" cy="3513030"/>
          </a:xfrm>
        </p:spPr>
        <p:txBody>
          <a:bodyPr anchor="t"/>
          <a:lstStyle>
            <a:lvl1pPr marL="0" indent="0" algn="ctr">
              <a:buNone/>
              <a:defRPr sz="2400"/>
            </a:lvl1pPr>
            <a:lvl2pPr>
              <a:defRPr sz="2200"/>
            </a:lvl2pPr>
          </a:lstStyle>
          <a:p>
            <a:pPr lvl="0"/>
            <a:r>
              <a:rPr lang="sv-SE" dirty="0"/>
              <a:t>Grafik eller tabell</a:t>
            </a:r>
          </a:p>
        </p:txBody>
      </p:sp>
      <p:sp>
        <p:nvSpPr>
          <p:cNvPr id="4" name="Platshållare för text 3">
            <a:extLst>
              <a:ext uri="{FF2B5EF4-FFF2-40B4-BE49-F238E27FC236}">
                <a16:creationId xmlns:a16="http://schemas.microsoft.com/office/drawing/2014/main" id="{0A1BD9F5-CF88-FA4D-8E63-A50AD1655FDB}"/>
              </a:ext>
            </a:extLst>
          </p:cNvPr>
          <p:cNvSpPr>
            <a:spLocks noGrp="1"/>
          </p:cNvSpPr>
          <p:nvPr>
            <p:ph type="body" sz="quarter" idx="16" hasCustomPrompt="1"/>
          </p:nvPr>
        </p:nvSpPr>
        <p:spPr>
          <a:xfrm>
            <a:off x="4446529" y="908050"/>
            <a:ext cx="3297238" cy="1040824"/>
          </a:xfrm>
        </p:spPr>
        <p:txBody>
          <a:bodyPr anchor="b">
            <a:noAutofit/>
          </a:bodyPr>
          <a:lstStyle>
            <a:lvl1pPr marL="0" indent="0" algn="ctr">
              <a:buNone/>
              <a:defRPr sz="3200" b="1">
                <a:solidFill>
                  <a:schemeClr val="tx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
        <p:nvSpPr>
          <p:cNvPr id="19" name="Platshållare för text 3">
            <a:extLst>
              <a:ext uri="{FF2B5EF4-FFF2-40B4-BE49-F238E27FC236}">
                <a16:creationId xmlns:a16="http://schemas.microsoft.com/office/drawing/2014/main" id="{861079F4-302E-9D46-BA76-C7F8B93E62EB}"/>
              </a:ext>
            </a:extLst>
          </p:cNvPr>
          <p:cNvSpPr>
            <a:spLocks noGrp="1"/>
          </p:cNvSpPr>
          <p:nvPr>
            <p:ph type="body" sz="quarter" idx="17" hasCustomPrompt="1"/>
          </p:nvPr>
        </p:nvSpPr>
        <p:spPr>
          <a:xfrm>
            <a:off x="8089989" y="908049"/>
            <a:ext cx="3297238" cy="1040824"/>
          </a:xfrm>
        </p:spPr>
        <p:txBody>
          <a:bodyPr anchor="b">
            <a:noAutofit/>
          </a:bodyPr>
          <a:lstStyle>
            <a:lvl1pPr marL="0" indent="0" algn="ctr">
              <a:buNone/>
              <a:defRPr sz="3200" b="1">
                <a:solidFill>
                  <a:schemeClr val="tx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Tree>
    <p:extLst>
      <p:ext uri="{BB962C8B-B14F-4D97-AF65-F5344CB8AC3E}">
        <p14:creationId xmlns:p14="http://schemas.microsoft.com/office/powerpoint/2010/main" val="3549241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6" name="Platshållare för innehåll 6">
            <a:extLst>
              <a:ext uri="{FF2B5EF4-FFF2-40B4-BE49-F238E27FC236}">
                <a16:creationId xmlns:a16="http://schemas.microsoft.com/office/drawing/2014/main" id="{07DDCB26-9915-0944-B2C9-C5D378A8B9A4}"/>
              </a:ext>
            </a:extLst>
          </p:cNvPr>
          <p:cNvSpPr>
            <a:spLocks noGrp="1"/>
          </p:cNvSpPr>
          <p:nvPr>
            <p:ph sz="quarter" idx="11" hasCustomPrompt="1"/>
          </p:nvPr>
        </p:nvSpPr>
        <p:spPr>
          <a:xfrm>
            <a:off x="0" y="4763"/>
            <a:ext cx="12192000" cy="6848474"/>
          </a:xfrm>
        </p:spPr>
        <p:txBody>
          <a:bodyPr/>
          <a:lstStyle>
            <a:lvl1pPr marL="0" indent="0" algn="ctr">
              <a:buNone/>
              <a:defRPr/>
            </a:lvl1pPr>
          </a:lstStyle>
          <a:p>
            <a:pPr lvl="0"/>
            <a:r>
              <a:rPr lang="sv-SE" dirty="0"/>
              <a:t>Helbild</a:t>
            </a:r>
          </a:p>
        </p:txBody>
      </p:sp>
    </p:spTree>
    <p:extLst>
      <p:ext uri="{BB962C8B-B14F-4D97-AF65-F5344CB8AC3E}">
        <p14:creationId xmlns:p14="http://schemas.microsoft.com/office/powerpoint/2010/main" val="620171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rtsida">
    <p:bg>
      <p:bgPr>
        <a:solidFill>
          <a:schemeClr val="accent4"/>
        </a:solid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lvl1pPr>
              <a:defRPr>
                <a:solidFill>
                  <a:schemeClr val="accent3"/>
                </a:solidFill>
              </a:defRPr>
            </a:lvl1pPr>
          </a:lstStyle>
          <a:p>
            <a:fld id="{A14E5930-0237-4444-B38F-6A854F197889}" type="slidenum">
              <a:rPr lang="sv-SE" smtClean="0"/>
              <a:pPr/>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4" name="Rubrik 1">
            <a:extLst>
              <a:ext uri="{FF2B5EF4-FFF2-40B4-BE49-F238E27FC236}">
                <a16:creationId xmlns:a16="http://schemas.microsoft.com/office/drawing/2014/main" id="{EBF836C6-7F90-6043-9A43-9AC228C57B74}"/>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solidFill>
                  <a:schemeClr val="bg2"/>
                </a:solidFill>
              </a:defRPr>
            </a:lvl1pPr>
          </a:lstStyle>
          <a:p>
            <a:r>
              <a:rPr lang="sv-SE" dirty="0"/>
              <a:t>En stor rubrik</a:t>
            </a:r>
          </a:p>
        </p:txBody>
      </p:sp>
    </p:spTree>
    <p:extLst>
      <p:ext uri="{BB962C8B-B14F-4D97-AF65-F5344CB8AC3E}">
        <p14:creationId xmlns:p14="http://schemas.microsoft.com/office/powerpoint/2010/main" val="2145174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rtsida graf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lvl1pPr>
              <a:defRPr>
                <a:solidFill>
                  <a:schemeClr val="accent3"/>
                </a:solidFill>
              </a:defRPr>
            </a:lvl1pPr>
          </a:lstStyle>
          <a:p>
            <a:fld id="{A14E5930-0237-4444-B38F-6A854F197889}" type="slidenum">
              <a:rPr lang="sv-SE" smtClean="0"/>
              <a:pPr/>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9" name="Rubrik 1">
            <a:extLst>
              <a:ext uri="{FF2B5EF4-FFF2-40B4-BE49-F238E27FC236}">
                <a16:creationId xmlns:a16="http://schemas.microsoft.com/office/drawing/2014/main" id="{1E81FAA3-24CA-774C-95E6-7518329C7390}"/>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solidFill>
                  <a:schemeClr val="bg2"/>
                </a:solidFill>
              </a:defRPr>
            </a:lvl1pPr>
          </a:lstStyle>
          <a:p>
            <a:r>
              <a:rPr lang="sv-SE" dirty="0"/>
              <a:t>En stor rubrik</a:t>
            </a:r>
          </a:p>
        </p:txBody>
      </p:sp>
    </p:spTree>
    <p:extLst>
      <p:ext uri="{BB962C8B-B14F-4D97-AF65-F5344CB8AC3E}">
        <p14:creationId xmlns:p14="http://schemas.microsoft.com/office/powerpoint/2010/main" val="34386049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ehållssida, text">
    <p:bg>
      <p:bgPr>
        <a:solidFill>
          <a:schemeClr val="accent4"/>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hasCustomPrompt="1"/>
          </p:nvPr>
        </p:nvSpPr>
        <p:spPr>
          <a:xfrm>
            <a:off x="6275388" y="908050"/>
            <a:ext cx="5113337" cy="5041901"/>
          </a:xfrm>
        </p:spPr>
        <p:txBody>
          <a:bodyPr anchor="ct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dirty="0"/>
              <a:t>Bild, text, lista eller diagram</a:t>
            </a:r>
          </a:p>
          <a:p>
            <a:pPr lvl="1"/>
            <a:r>
              <a:rPr lang="sv-SE" dirty="0"/>
              <a:t>Nivå två</a:t>
            </a:r>
          </a:p>
          <a:p>
            <a:pPr lvl="2"/>
            <a:r>
              <a:rPr lang="sv-SE" dirty="0"/>
              <a:t>Nivå tre</a:t>
            </a:r>
          </a:p>
          <a:p>
            <a:pPr lvl="3"/>
            <a:r>
              <a:rPr lang="sv-SE" dirty="0"/>
              <a:t>Nivå fyra</a:t>
            </a:r>
          </a:p>
          <a:p>
            <a:pPr lvl="4"/>
            <a:r>
              <a:rPr lang="sv-SE" dirty="0"/>
              <a:t>Nivå fem</a:t>
            </a:r>
          </a:p>
        </p:txBody>
      </p:sp>
      <p:sp>
        <p:nvSpPr>
          <p:cNvPr id="13" name="Rubrik 1">
            <a:extLst>
              <a:ext uri="{FF2B5EF4-FFF2-40B4-BE49-F238E27FC236}">
                <a16:creationId xmlns:a16="http://schemas.microsoft.com/office/drawing/2014/main" id="{4825C190-7E73-C942-BE4A-B9E596B813F5}"/>
              </a:ext>
            </a:extLst>
          </p:cNvPr>
          <p:cNvSpPr>
            <a:spLocks noGrp="1"/>
          </p:cNvSpPr>
          <p:nvPr>
            <p:ph type="ctrTitle" hasCustomPrompt="1"/>
          </p:nvPr>
        </p:nvSpPr>
        <p:spPr>
          <a:xfrm>
            <a:off x="803275" y="2281287"/>
            <a:ext cx="5113338" cy="2300140"/>
          </a:xfrm>
          <a:prstGeom prst="rect">
            <a:avLst/>
          </a:prstGeom>
        </p:spPr>
        <p:txBody>
          <a:bodyPr anchor="ctr">
            <a:noAutofit/>
          </a:bodyPr>
          <a:lstStyle>
            <a:lvl1pPr algn="l">
              <a:defRPr sz="8000" b="1">
                <a:solidFill>
                  <a:schemeClr val="bg2"/>
                </a:solidFill>
              </a:defRPr>
            </a:lvl1pPr>
          </a:lstStyle>
          <a:p>
            <a:r>
              <a:rPr lang="sv-SE" dirty="0"/>
              <a:t>En rubrik</a:t>
            </a:r>
          </a:p>
        </p:txBody>
      </p:sp>
    </p:spTree>
    <p:extLst>
      <p:ext uri="{BB962C8B-B14F-4D97-AF65-F5344CB8AC3E}">
        <p14:creationId xmlns:p14="http://schemas.microsoft.com/office/powerpoint/2010/main" val="1162759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ehållssida, kolumner">
    <p:bg>
      <p:bgPr>
        <a:solidFill>
          <a:schemeClr val="accent4"/>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p:nvPr>
        </p:nvSpPr>
        <p:spPr>
          <a:xfrm>
            <a:off x="804069" y="2620651"/>
            <a:ext cx="3296238" cy="3329299"/>
          </a:xfrm>
        </p:spPr>
        <p:txBody>
          <a:bodyPr anchor="t"/>
          <a:lstStyle>
            <a:lvl1pPr>
              <a:defRPr sz="2400">
                <a:solidFill>
                  <a:schemeClr val="bg1"/>
                </a:solidFill>
              </a:defRPr>
            </a:lvl1pPr>
            <a:lvl2pPr>
              <a:defRPr sz="22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6">
            <a:extLst>
              <a:ext uri="{FF2B5EF4-FFF2-40B4-BE49-F238E27FC236}">
                <a16:creationId xmlns:a16="http://schemas.microsoft.com/office/drawing/2014/main" id="{786DAB3B-A767-FE4B-89BF-48BB89B6A80F}"/>
              </a:ext>
            </a:extLst>
          </p:cNvPr>
          <p:cNvSpPr>
            <a:spLocks noGrp="1"/>
          </p:cNvSpPr>
          <p:nvPr>
            <p:ph sz="quarter" idx="12"/>
          </p:nvPr>
        </p:nvSpPr>
        <p:spPr>
          <a:xfrm>
            <a:off x="4447529" y="2620651"/>
            <a:ext cx="3296238" cy="3329299"/>
          </a:xfrm>
        </p:spPr>
        <p:txBody>
          <a:bodyPr anchor="t"/>
          <a:lstStyle>
            <a:lvl1pPr>
              <a:defRPr sz="2400">
                <a:solidFill>
                  <a:schemeClr val="bg1"/>
                </a:solidFill>
              </a:defRPr>
            </a:lvl1pPr>
            <a:lvl2pPr>
              <a:defRPr sz="22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innehåll 6">
            <a:extLst>
              <a:ext uri="{FF2B5EF4-FFF2-40B4-BE49-F238E27FC236}">
                <a16:creationId xmlns:a16="http://schemas.microsoft.com/office/drawing/2014/main" id="{9496E4DE-A49A-384E-8003-BAC78219261E}"/>
              </a:ext>
            </a:extLst>
          </p:cNvPr>
          <p:cNvSpPr>
            <a:spLocks noGrp="1"/>
          </p:cNvSpPr>
          <p:nvPr>
            <p:ph sz="quarter" idx="13"/>
          </p:nvPr>
        </p:nvSpPr>
        <p:spPr>
          <a:xfrm>
            <a:off x="8090989" y="2620651"/>
            <a:ext cx="3296238" cy="3329299"/>
          </a:xfrm>
        </p:spPr>
        <p:txBody>
          <a:bodyPr anchor="t"/>
          <a:lstStyle>
            <a:lvl1pPr>
              <a:defRPr sz="2400">
                <a:solidFill>
                  <a:schemeClr val="bg1"/>
                </a:solidFill>
              </a:defRPr>
            </a:lvl1pPr>
            <a:lvl2pPr>
              <a:defRPr sz="22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20" name="Rubrik 1">
            <a:extLst>
              <a:ext uri="{FF2B5EF4-FFF2-40B4-BE49-F238E27FC236}">
                <a16:creationId xmlns:a16="http://schemas.microsoft.com/office/drawing/2014/main" id="{3C6876D6-2490-F74C-B928-25C583442FEB}"/>
              </a:ext>
            </a:extLst>
          </p:cNvPr>
          <p:cNvSpPr>
            <a:spLocks noGrp="1"/>
          </p:cNvSpPr>
          <p:nvPr>
            <p:ph type="ctrTitle" hasCustomPrompt="1"/>
          </p:nvPr>
        </p:nvSpPr>
        <p:spPr>
          <a:xfrm>
            <a:off x="744718" y="908050"/>
            <a:ext cx="10662861" cy="1404400"/>
          </a:xfrm>
          <a:prstGeom prst="rect">
            <a:avLst/>
          </a:prstGeom>
        </p:spPr>
        <p:txBody>
          <a:bodyPr anchor="b">
            <a:noAutofit/>
          </a:bodyPr>
          <a:lstStyle>
            <a:lvl1pPr algn="l">
              <a:defRPr sz="6000" b="1">
                <a:solidFill>
                  <a:schemeClr val="bg2"/>
                </a:solidFill>
              </a:defRPr>
            </a:lvl1pPr>
          </a:lstStyle>
          <a:p>
            <a:r>
              <a:rPr lang="sv-SE" dirty="0"/>
              <a:t>En rubrik</a:t>
            </a:r>
          </a:p>
        </p:txBody>
      </p:sp>
    </p:spTree>
    <p:extLst>
      <p:ext uri="{BB962C8B-B14F-4D97-AF65-F5344CB8AC3E}">
        <p14:creationId xmlns:p14="http://schemas.microsoft.com/office/powerpoint/2010/main" val="4072808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ssida, bild höger">
    <p:bg>
      <p:bgPr>
        <a:solidFill>
          <a:schemeClr val="accent4"/>
        </a:solidFill>
        <a:effectLst/>
      </p:bgPr>
    </p:bg>
    <p:spTree>
      <p:nvGrpSpPr>
        <p:cNvPr id="1" name=""/>
        <p:cNvGrpSpPr/>
        <p:nvPr/>
      </p:nvGrpSpPr>
      <p:grpSpPr>
        <a:xfrm>
          <a:off x="0" y="0"/>
          <a:ext cx="0" cy="0"/>
          <a:chOff x="0" y="0"/>
          <a:chExt cx="0" cy="0"/>
        </a:xfrm>
      </p:grpSpPr>
      <p:sp>
        <p:nvSpPr>
          <p:cNvPr id="17" name="Platshållare för bild 14">
            <a:extLst>
              <a:ext uri="{FF2B5EF4-FFF2-40B4-BE49-F238E27FC236}">
                <a16:creationId xmlns:a16="http://schemas.microsoft.com/office/drawing/2014/main" id="{2E701EAE-23B6-054D-83CC-84CF9DD5D91B}"/>
              </a:ext>
            </a:extLst>
          </p:cNvPr>
          <p:cNvSpPr>
            <a:spLocks noGrp="1"/>
          </p:cNvSpPr>
          <p:nvPr>
            <p:ph type="pic" sz="quarter" idx="15"/>
          </p:nvPr>
        </p:nvSpPr>
        <p:spPr>
          <a:xfrm>
            <a:off x="6275390" y="0"/>
            <a:ext cx="5916610" cy="6858000"/>
          </a:xfrm>
        </p:spPr>
        <p:txBody>
          <a:bodyPr/>
          <a:lstStyle/>
          <a:p>
            <a:r>
              <a:rPr lang="sv-SE"/>
              <a:t>Klicka på ikonen för att lägga till en bild</a:t>
            </a:r>
          </a:p>
        </p:txBody>
      </p:sp>
      <p:pic>
        <p:nvPicPr>
          <p:cNvPr id="18" name="Bildobjekt 17">
            <a:extLst>
              <a:ext uri="{FF2B5EF4-FFF2-40B4-BE49-F238E27FC236}">
                <a16:creationId xmlns:a16="http://schemas.microsoft.com/office/drawing/2014/main" id="{A7930F70-15EC-B942-8C2B-CDEAD4EC0755}"/>
              </a:ext>
            </a:extLst>
          </p:cNvPr>
          <p:cNvPicPr>
            <a:picLocks noChangeAspect="1"/>
          </p:cNvPicPr>
          <p:nvPr userDrawn="1"/>
        </p:nvPicPr>
        <p:blipFill>
          <a:blip r:embed="rId2"/>
          <a:stretch>
            <a:fillRect/>
          </a:stretch>
        </p:blipFill>
        <p:spPr>
          <a:xfrm>
            <a:off x="10787063" y="6143692"/>
            <a:ext cx="1203324" cy="525395"/>
          </a:xfrm>
          <a:prstGeom prst="rect">
            <a:avLst/>
          </a:prstGeom>
        </p:spPr>
      </p:pic>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69EADE19-30EC-7048-A9B0-5680ED5C79D1}"/>
              </a:ext>
            </a:extLst>
          </p:cNvPr>
          <p:cNvSpPr>
            <a:spLocks noGrp="1"/>
          </p:cNvSpPr>
          <p:nvPr>
            <p:ph type="title"/>
          </p:nvPr>
        </p:nvSpPr>
        <p:spPr>
          <a:xfrm>
            <a:off x="774993" y="908049"/>
            <a:ext cx="5141619" cy="2033114"/>
          </a:xfrm>
        </p:spPr>
        <p:txBody>
          <a:bodyPr anchor="b"/>
          <a:lstStyle>
            <a:lvl1pPr>
              <a:defRPr>
                <a:solidFill>
                  <a:schemeClr val="bg2"/>
                </a:solidFill>
              </a:defRPr>
            </a:lvl1pPr>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A56540AD-7B15-7A44-96E9-C3A048DC1457}"/>
              </a:ext>
            </a:extLst>
          </p:cNvPr>
          <p:cNvSpPr>
            <a:spLocks noGrp="1"/>
          </p:cNvSpPr>
          <p:nvPr>
            <p:ph sz="quarter" idx="11"/>
          </p:nvPr>
        </p:nvSpPr>
        <p:spPr>
          <a:xfrm>
            <a:off x="774994" y="2997725"/>
            <a:ext cx="5141618" cy="29659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025881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ssida, bild vänster">
    <p:bg>
      <p:bgPr>
        <a:solidFill>
          <a:schemeClr val="accent4"/>
        </a:solidFill>
        <a:effectLst/>
      </p:bgPr>
    </p:bg>
    <p:spTree>
      <p:nvGrpSpPr>
        <p:cNvPr id="1" name=""/>
        <p:cNvGrpSpPr/>
        <p:nvPr/>
      </p:nvGrpSpPr>
      <p:grpSpPr>
        <a:xfrm>
          <a:off x="0" y="0"/>
          <a:ext cx="0" cy="0"/>
          <a:chOff x="0" y="0"/>
          <a:chExt cx="0" cy="0"/>
        </a:xfrm>
      </p:grpSpPr>
      <p:sp>
        <p:nvSpPr>
          <p:cNvPr id="13" name="Platshållare för bild 14">
            <a:extLst>
              <a:ext uri="{FF2B5EF4-FFF2-40B4-BE49-F238E27FC236}">
                <a16:creationId xmlns:a16="http://schemas.microsoft.com/office/drawing/2014/main" id="{0C3A44D4-EF24-3645-B01B-A7C63623D0DE}"/>
              </a:ext>
            </a:extLst>
          </p:cNvPr>
          <p:cNvSpPr>
            <a:spLocks noGrp="1"/>
          </p:cNvSpPr>
          <p:nvPr>
            <p:ph type="pic" sz="quarter" idx="15"/>
          </p:nvPr>
        </p:nvSpPr>
        <p:spPr>
          <a:xfrm>
            <a:off x="0" y="0"/>
            <a:ext cx="5916613"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lvl1pPr>
              <a:defRPr>
                <a:solidFill>
                  <a:schemeClr val="bg2"/>
                </a:solidFill>
              </a:defRPr>
            </a:lvl1pPr>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967625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ehållssida, fast bild vänster">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lvl1pPr>
              <a:defRPr>
                <a:solidFill>
                  <a:schemeClr val="bg2"/>
                </a:solidFill>
              </a:defRPr>
            </a:lvl1pPr>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E5B08EF9-F582-490B-340F-F30C3C3D7789}"/>
              </a:ext>
            </a:extLst>
          </p:cNvPr>
          <p:cNvPicPr>
            <a:picLocks noChangeAspect="1"/>
          </p:cNvPicPr>
          <p:nvPr userDrawn="1"/>
        </p:nvPicPr>
        <p:blipFill>
          <a:blip r:embed="rId2"/>
          <a:stretch>
            <a:fillRect/>
          </a:stretch>
        </p:blipFill>
        <p:spPr>
          <a:xfrm>
            <a:off x="774000" y="908049"/>
            <a:ext cx="4158000" cy="5040000"/>
          </a:xfrm>
          <a:prstGeom prst="rect">
            <a:avLst/>
          </a:prstGeom>
        </p:spPr>
      </p:pic>
    </p:spTree>
    <p:extLst>
      <p:ext uri="{BB962C8B-B14F-4D97-AF65-F5344CB8AC3E}">
        <p14:creationId xmlns:p14="http://schemas.microsoft.com/office/powerpoint/2010/main" val="1748071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nehållssida, fast bild vänster">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lvl1pPr>
              <a:defRPr>
                <a:solidFill>
                  <a:schemeClr val="bg2"/>
                </a:solidFill>
              </a:defRPr>
            </a:lvl1pPr>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E3ED8F26-5284-4929-8754-26497F4E21A6}"/>
              </a:ext>
            </a:extLst>
          </p:cNvPr>
          <p:cNvPicPr>
            <a:picLocks noChangeAspect="1"/>
          </p:cNvPicPr>
          <p:nvPr userDrawn="1"/>
        </p:nvPicPr>
        <p:blipFill>
          <a:blip r:embed="rId2"/>
          <a:stretch>
            <a:fillRect/>
          </a:stretch>
        </p:blipFill>
        <p:spPr>
          <a:xfrm>
            <a:off x="774000" y="908049"/>
            <a:ext cx="4183200" cy="5040000"/>
          </a:xfrm>
          <a:prstGeom prst="rect">
            <a:avLst/>
          </a:prstGeom>
        </p:spPr>
      </p:pic>
    </p:spTree>
    <p:extLst>
      <p:ext uri="{BB962C8B-B14F-4D97-AF65-F5344CB8AC3E}">
        <p14:creationId xmlns:p14="http://schemas.microsoft.com/office/powerpoint/2010/main" val="515810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nnehållssida, fast bild vänster">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lvl1pPr>
              <a:defRPr>
                <a:solidFill>
                  <a:schemeClr val="bg2"/>
                </a:solidFill>
              </a:defRPr>
            </a:lvl1pPr>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2C08A72A-8141-8C16-87ED-0EB80AFA10CC}"/>
              </a:ext>
            </a:extLst>
          </p:cNvPr>
          <p:cNvPicPr>
            <a:picLocks noChangeAspect="1"/>
          </p:cNvPicPr>
          <p:nvPr userDrawn="1"/>
        </p:nvPicPr>
        <p:blipFill>
          <a:blip r:embed="rId2"/>
          <a:stretch>
            <a:fillRect/>
          </a:stretch>
        </p:blipFill>
        <p:spPr>
          <a:xfrm>
            <a:off x="774000" y="908049"/>
            <a:ext cx="3780000" cy="5040000"/>
          </a:xfrm>
          <a:prstGeom prst="rect">
            <a:avLst/>
          </a:prstGeom>
        </p:spPr>
      </p:pic>
    </p:spTree>
    <p:extLst>
      <p:ext uri="{BB962C8B-B14F-4D97-AF65-F5344CB8AC3E}">
        <p14:creationId xmlns:p14="http://schemas.microsoft.com/office/powerpoint/2010/main" val="30441517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nehållssida, fast bild höger">
    <p:bg>
      <p:bgPr>
        <a:solidFill>
          <a:schemeClr val="accent4"/>
        </a:solidFill>
        <a:effectLst/>
      </p:bgPr>
    </p:bg>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A7930F70-15EC-B942-8C2B-CDEAD4EC0755}"/>
              </a:ext>
            </a:extLst>
          </p:cNvPr>
          <p:cNvPicPr>
            <a:picLocks noChangeAspect="1"/>
          </p:cNvPicPr>
          <p:nvPr userDrawn="1"/>
        </p:nvPicPr>
        <p:blipFill>
          <a:blip r:embed="rId2"/>
          <a:stretch>
            <a:fillRect/>
          </a:stretch>
        </p:blipFill>
        <p:spPr>
          <a:xfrm>
            <a:off x="10787063" y="6143692"/>
            <a:ext cx="1203324" cy="525395"/>
          </a:xfrm>
          <a:prstGeom prst="rect">
            <a:avLst/>
          </a:prstGeom>
        </p:spPr>
      </p:pic>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69EADE19-30EC-7048-A9B0-5680ED5C79D1}"/>
              </a:ext>
            </a:extLst>
          </p:cNvPr>
          <p:cNvSpPr>
            <a:spLocks noGrp="1"/>
          </p:cNvSpPr>
          <p:nvPr>
            <p:ph type="title"/>
          </p:nvPr>
        </p:nvSpPr>
        <p:spPr>
          <a:xfrm>
            <a:off x="774993" y="908049"/>
            <a:ext cx="5141619" cy="2033114"/>
          </a:xfrm>
        </p:spPr>
        <p:txBody>
          <a:bodyPr anchor="b"/>
          <a:lstStyle>
            <a:lvl1pPr>
              <a:defRPr>
                <a:solidFill>
                  <a:schemeClr val="bg2"/>
                </a:solidFill>
              </a:defRPr>
            </a:lvl1pPr>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A56540AD-7B15-7A44-96E9-C3A048DC1457}"/>
              </a:ext>
            </a:extLst>
          </p:cNvPr>
          <p:cNvSpPr>
            <a:spLocks noGrp="1"/>
          </p:cNvSpPr>
          <p:nvPr>
            <p:ph sz="quarter" idx="11"/>
          </p:nvPr>
        </p:nvSpPr>
        <p:spPr>
          <a:xfrm>
            <a:off x="774994" y="2997725"/>
            <a:ext cx="5141618" cy="29659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72951B24-391C-DB65-2D70-8EB70E49681C}"/>
              </a:ext>
            </a:extLst>
          </p:cNvPr>
          <p:cNvPicPr>
            <a:picLocks noChangeAspect="1"/>
          </p:cNvPicPr>
          <p:nvPr userDrawn="1"/>
        </p:nvPicPr>
        <p:blipFill>
          <a:blip r:embed="rId3"/>
          <a:stretch>
            <a:fillRect/>
          </a:stretch>
        </p:blipFill>
        <p:spPr>
          <a:xfrm>
            <a:off x="7520525" y="908049"/>
            <a:ext cx="3868200" cy="5040000"/>
          </a:xfrm>
          <a:prstGeom prst="rect">
            <a:avLst/>
          </a:prstGeom>
        </p:spPr>
      </p:pic>
    </p:spTree>
    <p:extLst>
      <p:ext uri="{BB962C8B-B14F-4D97-AF65-F5344CB8AC3E}">
        <p14:creationId xmlns:p14="http://schemas.microsoft.com/office/powerpoint/2010/main" val="1078938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nehållssida, fast bild höger">
    <p:bg>
      <p:bgPr>
        <a:solidFill>
          <a:schemeClr val="accent4"/>
        </a:solidFill>
        <a:effectLst/>
      </p:bgPr>
    </p:bg>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A7930F70-15EC-B942-8C2B-CDEAD4EC0755}"/>
              </a:ext>
            </a:extLst>
          </p:cNvPr>
          <p:cNvPicPr>
            <a:picLocks noChangeAspect="1"/>
          </p:cNvPicPr>
          <p:nvPr userDrawn="1"/>
        </p:nvPicPr>
        <p:blipFill>
          <a:blip r:embed="rId2"/>
          <a:stretch>
            <a:fillRect/>
          </a:stretch>
        </p:blipFill>
        <p:spPr>
          <a:xfrm>
            <a:off x="10787063" y="6143692"/>
            <a:ext cx="1203324" cy="525395"/>
          </a:xfrm>
          <a:prstGeom prst="rect">
            <a:avLst/>
          </a:prstGeom>
        </p:spPr>
      </p:pic>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69EADE19-30EC-7048-A9B0-5680ED5C79D1}"/>
              </a:ext>
            </a:extLst>
          </p:cNvPr>
          <p:cNvSpPr>
            <a:spLocks noGrp="1"/>
          </p:cNvSpPr>
          <p:nvPr>
            <p:ph type="title"/>
          </p:nvPr>
        </p:nvSpPr>
        <p:spPr>
          <a:xfrm>
            <a:off x="774993" y="908049"/>
            <a:ext cx="5141619" cy="2033114"/>
          </a:xfrm>
        </p:spPr>
        <p:txBody>
          <a:bodyPr anchor="b"/>
          <a:lstStyle>
            <a:lvl1pPr>
              <a:defRPr>
                <a:solidFill>
                  <a:schemeClr val="bg2"/>
                </a:solidFill>
              </a:defRPr>
            </a:lvl1pPr>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A56540AD-7B15-7A44-96E9-C3A048DC1457}"/>
              </a:ext>
            </a:extLst>
          </p:cNvPr>
          <p:cNvSpPr>
            <a:spLocks noGrp="1"/>
          </p:cNvSpPr>
          <p:nvPr>
            <p:ph sz="quarter" idx="11"/>
          </p:nvPr>
        </p:nvSpPr>
        <p:spPr>
          <a:xfrm>
            <a:off x="774994" y="2997725"/>
            <a:ext cx="5141618" cy="29659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E4808A08-83AF-8E94-C5A4-CFB0DF30ABEF}"/>
              </a:ext>
            </a:extLst>
          </p:cNvPr>
          <p:cNvPicPr>
            <a:picLocks noChangeAspect="1"/>
          </p:cNvPicPr>
          <p:nvPr userDrawn="1"/>
        </p:nvPicPr>
        <p:blipFill>
          <a:blip r:embed="rId3"/>
          <a:stretch>
            <a:fillRect/>
          </a:stretch>
        </p:blipFill>
        <p:spPr>
          <a:xfrm>
            <a:off x="7835525" y="908048"/>
            <a:ext cx="3553200" cy="5040000"/>
          </a:xfrm>
          <a:prstGeom prst="rect">
            <a:avLst/>
          </a:prstGeom>
        </p:spPr>
      </p:pic>
    </p:spTree>
    <p:extLst>
      <p:ext uri="{BB962C8B-B14F-4D97-AF65-F5344CB8AC3E}">
        <p14:creationId xmlns:p14="http://schemas.microsoft.com/office/powerpoint/2010/main" val="8408323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nnehållssida, fast bild höger">
    <p:bg>
      <p:bgPr>
        <a:solidFill>
          <a:schemeClr val="accent4"/>
        </a:solidFill>
        <a:effectLst/>
      </p:bgPr>
    </p:bg>
    <p:spTree>
      <p:nvGrpSpPr>
        <p:cNvPr id="1" name=""/>
        <p:cNvGrpSpPr/>
        <p:nvPr/>
      </p:nvGrpSpPr>
      <p:grpSpPr>
        <a:xfrm>
          <a:off x="0" y="0"/>
          <a:ext cx="0" cy="0"/>
          <a:chOff x="0" y="0"/>
          <a:chExt cx="0" cy="0"/>
        </a:xfrm>
      </p:grpSpPr>
      <p:pic>
        <p:nvPicPr>
          <p:cNvPr id="18" name="Bildobjekt 17">
            <a:extLst>
              <a:ext uri="{FF2B5EF4-FFF2-40B4-BE49-F238E27FC236}">
                <a16:creationId xmlns:a16="http://schemas.microsoft.com/office/drawing/2014/main" id="{A7930F70-15EC-B942-8C2B-CDEAD4EC0755}"/>
              </a:ext>
            </a:extLst>
          </p:cNvPr>
          <p:cNvPicPr>
            <a:picLocks noChangeAspect="1"/>
          </p:cNvPicPr>
          <p:nvPr userDrawn="1"/>
        </p:nvPicPr>
        <p:blipFill>
          <a:blip r:embed="rId2"/>
          <a:stretch>
            <a:fillRect/>
          </a:stretch>
        </p:blipFill>
        <p:spPr>
          <a:xfrm>
            <a:off x="10787063" y="6143692"/>
            <a:ext cx="1203324" cy="525395"/>
          </a:xfrm>
          <a:prstGeom prst="rect">
            <a:avLst/>
          </a:prstGeom>
        </p:spPr>
      </p:pic>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13" name="Rubrik 1">
            <a:extLst>
              <a:ext uri="{FF2B5EF4-FFF2-40B4-BE49-F238E27FC236}">
                <a16:creationId xmlns:a16="http://schemas.microsoft.com/office/drawing/2014/main" id="{69EADE19-30EC-7048-A9B0-5680ED5C79D1}"/>
              </a:ext>
            </a:extLst>
          </p:cNvPr>
          <p:cNvSpPr>
            <a:spLocks noGrp="1"/>
          </p:cNvSpPr>
          <p:nvPr>
            <p:ph type="title"/>
          </p:nvPr>
        </p:nvSpPr>
        <p:spPr>
          <a:xfrm>
            <a:off x="774993" y="908049"/>
            <a:ext cx="5141619" cy="2033114"/>
          </a:xfrm>
        </p:spPr>
        <p:txBody>
          <a:bodyPr anchor="b"/>
          <a:lstStyle>
            <a:lvl1pPr>
              <a:defRPr>
                <a:solidFill>
                  <a:schemeClr val="bg2"/>
                </a:solidFill>
              </a:defRPr>
            </a:lvl1pPr>
          </a:lstStyle>
          <a:p>
            <a:r>
              <a:rPr lang="sv-SE"/>
              <a:t>Klicka här för att ändra mall för rubrikformat</a:t>
            </a:r>
            <a:endParaRPr lang="sv-SE" dirty="0"/>
          </a:p>
        </p:txBody>
      </p:sp>
      <p:sp>
        <p:nvSpPr>
          <p:cNvPr id="14" name="Platshållare för innehåll 6">
            <a:extLst>
              <a:ext uri="{FF2B5EF4-FFF2-40B4-BE49-F238E27FC236}">
                <a16:creationId xmlns:a16="http://schemas.microsoft.com/office/drawing/2014/main" id="{A56540AD-7B15-7A44-96E9-C3A048DC1457}"/>
              </a:ext>
            </a:extLst>
          </p:cNvPr>
          <p:cNvSpPr>
            <a:spLocks noGrp="1"/>
          </p:cNvSpPr>
          <p:nvPr>
            <p:ph sz="quarter" idx="11"/>
          </p:nvPr>
        </p:nvSpPr>
        <p:spPr>
          <a:xfrm>
            <a:off x="774994" y="2997725"/>
            <a:ext cx="5141618" cy="296597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FE745F46-2E02-BDF4-C75B-B5105BDDA634}"/>
              </a:ext>
            </a:extLst>
          </p:cNvPr>
          <p:cNvPicPr>
            <a:picLocks noChangeAspect="1"/>
          </p:cNvPicPr>
          <p:nvPr userDrawn="1"/>
        </p:nvPicPr>
        <p:blipFill>
          <a:blip r:embed="rId3"/>
          <a:stretch>
            <a:fillRect/>
          </a:stretch>
        </p:blipFill>
        <p:spPr>
          <a:xfrm>
            <a:off x="7873326" y="908049"/>
            <a:ext cx="3515400" cy="5040000"/>
          </a:xfrm>
          <a:prstGeom prst="rect">
            <a:avLst/>
          </a:prstGeom>
        </p:spPr>
      </p:pic>
    </p:spTree>
    <p:extLst>
      <p:ext uri="{BB962C8B-B14F-4D97-AF65-F5344CB8AC3E}">
        <p14:creationId xmlns:p14="http://schemas.microsoft.com/office/powerpoint/2010/main" val="690977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ehållssida, bilder">
    <p:bg>
      <p:bgPr>
        <a:solidFill>
          <a:schemeClr val="accent4"/>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4F4A6529-F808-5845-A77E-1B3899733160}"/>
              </a:ext>
            </a:extLst>
          </p:cNvPr>
          <p:cNvSpPr>
            <a:spLocks noGrp="1"/>
          </p:cNvSpPr>
          <p:nvPr>
            <p:ph type="pic" sz="quarter" idx="15"/>
          </p:nvPr>
        </p:nvSpPr>
        <p:spPr>
          <a:xfrm>
            <a:off x="874713" y="908050"/>
            <a:ext cx="3673475" cy="2341563"/>
          </a:xfrm>
        </p:spPr>
        <p:txBody>
          <a:bodyPr/>
          <a:lstStyle/>
          <a:p>
            <a:r>
              <a:rPr lang="sv-SE"/>
              <a:t>Klicka på ikonen för att lägga till en bild</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8" name="Platshållare för bild 14">
            <a:extLst>
              <a:ext uri="{FF2B5EF4-FFF2-40B4-BE49-F238E27FC236}">
                <a16:creationId xmlns:a16="http://schemas.microsoft.com/office/drawing/2014/main" id="{4BFD54FF-48E3-0F4B-AB4B-D6D4C3030989}"/>
              </a:ext>
            </a:extLst>
          </p:cNvPr>
          <p:cNvSpPr>
            <a:spLocks noGrp="1"/>
          </p:cNvSpPr>
          <p:nvPr>
            <p:ph type="pic" sz="quarter" idx="16"/>
          </p:nvPr>
        </p:nvSpPr>
        <p:spPr>
          <a:xfrm>
            <a:off x="874713" y="3605908"/>
            <a:ext cx="3673475" cy="2341563"/>
          </a:xfrm>
        </p:spPr>
        <p:txBody>
          <a:bodyPr/>
          <a:lstStyle/>
          <a:p>
            <a:r>
              <a:rPr lang="sv-SE"/>
              <a:t>Klicka på ikonen för att lägga till en bild</a:t>
            </a:r>
            <a:endParaRPr lang="sv-SE" dirty="0"/>
          </a:p>
        </p:txBody>
      </p:sp>
      <p:sp>
        <p:nvSpPr>
          <p:cNvPr id="17" name="Platshållare för innehåll 6">
            <a:extLst>
              <a:ext uri="{FF2B5EF4-FFF2-40B4-BE49-F238E27FC236}">
                <a16:creationId xmlns:a16="http://schemas.microsoft.com/office/drawing/2014/main" id="{625409A7-214A-504A-8380-E947A5D10CFA}"/>
              </a:ext>
            </a:extLst>
          </p:cNvPr>
          <p:cNvSpPr>
            <a:spLocks noGrp="1"/>
          </p:cNvSpPr>
          <p:nvPr>
            <p:ph sz="quarter" idx="17" hasCustomPrompt="1"/>
          </p:nvPr>
        </p:nvSpPr>
        <p:spPr>
          <a:xfrm>
            <a:off x="4809678" y="4846693"/>
            <a:ext cx="6579048" cy="1103257"/>
          </a:xfrm>
        </p:spPr>
        <p:txBody>
          <a:bodyPr>
            <a:noAutofit/>
          </a:bodyPr>
          <a:lstStyle>
            <a:lvl1pPr marL="0" indent="0">
              <a:buNone/>
              <a:defRPr sz="24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19" name="Platshållare för innehåll 6">
            <a:extLst>
              <a:ext uri="{FF2B5EF4-FFF2-40B4-BE49-F238E27FC236}">
                <a16:creationId xmlns:a16="http://schemas.microsoft.com/office/drawing/2014/main" id="{B3800EF6-0108-4E49-86B2-77269EE3ABA5}"/>
              </a:ext>
            </a:extLst>
          </p:cNvPr>
          <p:cNvSpPr>
            <a:spLocks noGrp="1"/>
          </p:cNvSpPr>
          <p:nvPr>
            <p:ph sz="quarter" idx="18" hasCustomPrompt="1"/>
          </p:nvPr>
        </p:nvSpPr>
        <p:spPr>
          <a:xfrm>
            <a:off x="4809678" y="2143186"/>
            <a:ext cx="6579048" cy="1103257"/>
          </a:xfrm>
        </p:spPr>
        <p:txBody>
          <a:bodyPr>
            <a:noAutofit/>
          </a:bodyPr>
          <a:lstStyle>
            <a:lvl1pPr marL="0" indent="0">
              <a:buNone/>
              <a:defRPr sz="24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5" name="Platshållare för text 4">
            <a:extLst>
              <a:ext uri="{FF2B5EF4-FFF2-40B4-BE49-F238E27FC236}">
                <a16:creationId xmlns:a16="http://schemas.microsoft.com/office/drawing/2014/main" id="{93C7C251-40E2-594C-AB73-CF9B9589E33F}"/>
              </a:ext>
            </a:extLst>
          </p:cNvPr>
          <p:cNvSpPr>
            <a:spLocks noGrp="1"/>
          </p:cNvSpPr>
          <p:nvPr>
            <p:ph type="body" sz="quarter" idx="19"/>
          </p:nvPr>
        </p:nvSpPr>
        <p:spPr>
          <a:xfrm>
            <a:off x="4809678" y="908050"/>
            <a:ext cx="6579047" cy="1235075"/>
          </a:xfrm>
        </p:spPr>
        <p:txBody>
          <a:bodyPr anchor="b">
            <a:noAutofit/>
          </a:bodyPr>
          <a:lstStyle>
            <a:lvl1pPr marL="0" indent="0">
              <a:buNone/>
              <a:defRPr sz="3200" b="1">
                <a:solidFill>
                  <a:schemeClr val="bg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dirty="0"/>
              <a:t>Klicka här för att ändra format på bakgrundstexten</a:t>
            </a:r>
          </a:p>
        </p:txBody>
      </p:sp>
      <p:sp>
        <p:nvSpPr>
          <p:cNvPr id="22" name="Platshållare för text 4">
            <a:extLst>
              <a:ext uri="{FF2B5EF4-FFF2-40B4-BE49-F238E27FC236}">
                <a16:creationId xmlns:a16="http://schemas.microsoft.com/office/drawing/2014/main" id="{3807BD43-E6A0-B84E-BAF2-FB4F85F45B9A}"/>
              </a:ext>
            </a:extLst>
          </p:cNvPr>
          <p:cNvSpPr>
            <a:spLocks noGrp="1"/>
          </p:cNvSpPr>
          <p:nvPr>
            <p:ph type="body" sz="quarter" idx="20"/>
          </p:nvPr>
        </p:nvSpPr>
        <p:spPr>
          <a:xfrm>
            <a:off x="4809678" y="3608219"/>
            <a:ext cx="6480175" cy="1235075"/>
          </a:xfrm>
        </p:spPr>
        <p:txBody>
          <a:bodyPr anchor="b">
            <a:noAutofit/>
          </a:bodyPr>
          <a:lstStyle>
            <a:lvl1pPr marL="0" indent="0">
              <a:buNone/>
              <a:defRPr sz="3200" b="1">
                <a:solidFill>
                  <a:schemeClr val="bg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dirty="0"/>
              <a:t>Klicka här för att ändra format på bakgrundstexten</a:t>
            </a:r>
          </a:p>
        </p:txBody>
      </p:sp>
    </p:spTree>
    <p:extLst>
      <p:ext uri="{BB962C8B-B14F-4D97-AF65-F5344CB8AC3E}">
        <p14:creationId xmlns:p14="http://schemas.microsoft.com/office/powerpoint/2010/main" val="3247694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ehållssida, kolumner ">
    <p:bg>
      <p:bgPr>
        <a:solidFill>
          <a:schemeClr val="accent4"/>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lvl1pPr>
              <a:defRPr>
                <a:solidFill>
                  <a:schemeClr val="accent3"/>
                </a:solidFill>
              </a:defRPr>
            </a:lvl1pPr>
          </a:lstStyle>
          <a:p>
            <a:fld id="{A14E5930-0237-4444-B38F-6A854F197889}" type="slidenum">
              <a:rPr lang="sv-SE" smtClean="0"/>
              <a:pPr/>
              <a:t>‹#›</a:t>
            </a:fld>
            <a:endParaRPr lang="sv-SE" dirty="0"/>
          </a:p>
        </p:txBody>
      </p:sp>
      <p:sp>
        <p:nvSpPr>
          <p:cNvPr id="24" name="Rubrik 1">
            <a:extLst>
              <a:ext uri="{FF2B5EF4-FFF2-40B4-BE49-F238E27FC236}">
                <a16:creationId xmlns:a16="http://schemas.microsoft.com/office/drawing/2014/main" id="{5FAFADB6-D79A-8748-A453-4B433AF67CCE}"/>
              </a:ext>
            </a:extLst>
          </p:cNvPr>
          <p:cNvSpPr>
            <a:spLocks noGrp="1"/>
          </p:cNvSpPr>
          <p:nvPr>
            <p:ph type="ctrTitle" hasCustomPrompt="1"/>
          </p:nvPr>
        </p:nvSpPr>
        <p:spPr>
          <a:xfrm>
            <a:off x="803275" y="908050"/>
            <a:ext cx="3297032" cy="1040824"/>
          </a:xfrm>
          <a:prstGeom prst="rect">
            <a:avLst/>
          </a:prstGeom>
        </p:spPr>
        <p:txBody>
          <a:bodyPr anchor="b">
            <a:noAutofit/>
          </a:bodyPr>
          <a:lstStyle>
            <a:lvl1pPr algn="ctr">
              <a:defRPr sz="3200" b="1">
                <a:solidFill>
                  <a:schemeClr val="bg2"/>
                </a:solidFill>
              </a:defRPr>
            </a:lvl1pPr>
          </a:lstStyle>
          <a:p>
            <a:r>
              <a:rPr lang="sv-SE" dirty="0"/>
              <a:t>En rubrik</a:t>
            </a:r>
          </a:p>
        </p:txBody>
      </p:sp>
      <p:sp>
        <p:nvSpPr>
          <p:cNvPr id="11" name="Platshållare för innehåll 6">
            <a:extLst>
              <a:ext uri="{FF2B5EF4-FFF2-40B4-BE49-F238E27FC236}">
                <a16:creationId xmlns:a16="http://schemas.microsoft.com/office/drawing/2014/main" id="{D75E6249-A7D8-0347-B207-7328B6A9B300}"/>
              </a:ext>
            </a:extLst>
          </p:cNvPr>
          <p:cNvSpPr>
            <a:spLocks noGrp="1"/>
          </p:cNvSpPr>
          <p:nvPr>
            <p:ph sz="quarter" idx="11" hasCustomPrompt="1"/>
          </p:nvPr>
        </p:nvSpPr>
        <p:spPr>
          <a:xfrm>
            <a:off x="804069" y="2436921"/>
            <a:ext cx="3296238" cy="3513029"/>
          </a:xfrm>
        </p:spPr>
        <p:txBody>
          <a:bodyPr anchor="t"/>
          <a:lstStyle>
            <a:lvl1pPr marL="0" indent="0" algn="ctr">
              <a:buNone/>
              <a:defRPr sz="2400">
                <a:solidFill>
                  <a:schemeClr val="bg1"/>
                </a:solidFill>
              </a:defRPr>
            </a:lvl1pPr>
            <a:lvl2pPr>
              <a:defRPr sz="2200"/>
            </a:lvl2pPr>
          </a:lstStyle>
          <a:p>
            <a:pPr lvl="0"/>
            <a:r>
              <a:rPr lang="sv-SE" dirty="0"/>
              <a:t>Grafik eller tabell</a:t>
            </a:r>
          </a:p>
        </p:txBody>
      </p:sp>
      <p:sp>
        <p:nvSpPr>
          <p:cNvPr id="13" name="Platshållare för innehåll 6">
            <a:extLst>
              <a:ext uri="{FF2B5EF4-FFF2-40B4-BE49-F238E27FC236}">
                <a16:creationId xmlns:a16="http://schemas.microsoft.com/office/drawing/2014/main" id="{05A7ADED-EEA2-DA45-B328-163572ED9622}"/>
              </a:ext>
            </a:extLst>
          </p:cNvPr>
          <p:cNvSpPr>
            <a:spLocks noGrp="1"/>
          </p:cNvSpPr>
          <p:nvPr>
            <p:ph sz="quarter" idx="12" hasCustomPrompt="1"/>
          </p:nvPr>
        </p:nvSpPr>
        <p:spPr>
          <a:xfrm>
            <a:off x="4447529" y="2436921"/>
            <a:ext cx="3296238" cy="3513029"/>
          </a:xfrm>
        </p:spPr>
        <p:txBody>
          <a:bodyPr anchor="t"/>
          <a:lstStyle>
            <a:lvl1pPr marL="0" indent="0" algn="ctr">
              <a:buNone/>
              <a:defRPr sz="2400">
                <a:solidFill>
                  <a:schemeClr val="bg1"/>
                </a:solidFill>
              </a:defRPr>
            </a:lvl1pPr>
            <a:lvl2pPr>
              <a:defRPr sz="2200"/>
            </a:lvl2pPr>
          </a:lstStyle>
          <a:p>
            <a:pPr lvl="0"/>
            <a:r>
              <a:rPr lang="sv-SE" dirty="0"/>
              <a:t>Grafik eller tabell</a:t>
            </a:r>
          </a:p>
        </p:txBody>
      </p:sp>
      <p:sp>
        <p:nvSpPr>
          <p:cNvPr id="14" name="Platshållare för innehåll 6">
            <a:extLst>
              <a:ext uri="{FF2B5EF4-FFF2-40B4-BE49-F238E27FC236}">
                <a16:creationId xmlns:a16="http://schemas.microsoft.com/office/drawing/2014/main" id="{6CF80982-FD33-B149-8DEA-6037A8923180}"/>
              </a:ext>
            </a:extLst>
          </p:cNvPr>
          <p:cNvSpPr>
            <a:spLocks noGrp="1"/>
          </p:cNvSpPr>
          <p:nvPr>
            <p:ph sz="quarter" idx="13" hasCustomPrompt="1"/>
          </p:nvPr>
        </p:nvSpPr>
        <p:spPr>
          <a:xfrm>
            <a:off x="8090989" y="2436921"/>
            <a:ext cx="3296238" cy="3513030"/>
          </a:xfrm>
        </p:spPr>
        <p:txBody>
          <a:bodyPr anchor="t"/>
          <a:lstStyle>
            <a:lvl1pPr marL="0" indent="0" algn="ctr">
              <a:buNone/>
              <a:defRPr sz="2400">
                <a:solidFill>
                  <a:schemeClr val="bg1"/>
                </a:solidFill>
              </a:defRPr>
            </a:lvl1pPr>
            <a:lvl2pPr>
              <a:defRPr sz="2200"/>
            </a:lvl2pPr>
          </a:lstStyle>
          <a:p>
            <a:pPr lvl="0"/>
            <a:r>
              <a:rPr lang="sv-SE" dirty="0"/>
              <a:t>Grafik eller tabell</a:t>
            </a:r>
          </a:p>
        </p:txBody>
      </p:sp>
      <p:sp>
        <p:nvSpPr>
          <p:cNvPr id="4" name="Platshållare för text 3">
            <a:extLst>
              <a:ext uri="{FF2B5EF4-FFF2-40B4-BE49-F238E27FC236}">
                <a16:creationId xmlns:a16="http://schemas.microsoft.com/office/drawing/2014/main" id="{0A1BD9F5-CF88-FA4D-8E63-A50AD1655FDB}"/>
              </a:ext>
            </a:extLst>
          </p:cNvPr>
          <p:cNvSpPr>
            <a:spLocks noGrp="1"/>
          </p:cNvSpPr>
          <p:nvPr>
            <p:ph type="body" sz="quarter" idx="16" hasCustomPrompt="1"/>
          </p:nvPr>
        </p:nvSpPr>
        <p:spPr>
          <a:xfrm>
            <a:off x="4446529" y="908050"/>
            <a:ext cx="3297238" cy="1040824"/>
          </a:xfrm>
        </p:spPr>
        <p:txBody>
          <a:bodyPr anchor="b">
            <a:noAutofit/>
          </a:bodyPr>
          <a:lstStyle>
            <a:lvl1pPr marL="0" indent="0" algn="ctr">
              <a:buNone/>
              <a:defRPr sz="3200" b="1">
                <a:solidFill>
                  <a:schemeClr val="bg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
        <p:nvSpPr>
          <p:cNvPr id="19" name="Platshållare för text 3">
            <a:extLst>
              <a:ext uri="{FF2B5EF4-FFF2-40B4-BE49-F238E27FC236}">
                <a16:creationId xmlns:a16="http://schemas.microsoft.com/office/drawing/2014/main" id="{861079F4-302E-9D46-BA76-C7F8B93E62EB}"/>
              </a:ext>
            </a:extLst>
          </p:cNvPr>
          <p:cNvSpPr>
            <a:spLocks noGrp="1"/>
          </p:cNvSpPr>
          <p:nvPr>
            <p:ph type="body" sz="quarter" idx="17" hasCustomPrompt="1"/>
          </p:nvPr>
        </p:nvSpPr>
        <p:spPr>
          <a:xfrm>
            <a:off x="8089989" y="908049"/>
            <a:ext cx="3297238" cy="1040824"/>
          </a:xfrm>
        </p:spPr>
        <p:txBody>
          <a:bodyPr anchor="b">
            <a:noAutofit/>
          </a:bodyPr>
          <a:lstStyle>
            <a:lvl1pPr marL="0" indent="0" algn="ctr">
              <a:buNone/>
              <a:defRPr sz="3200" b="1">
                <a:solidFill>
                  <a:schemeClr val="bg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Tree>
    <p:extLst>
      <p:ext uri="{BB962C8B-B14F-4D97-AF65-F5344CB8AC3E}">
        <p14:creationId xmlns:p14="http://schemas.microsoft.com/office/powerpoint/2010/main" val="2252462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6" name="Platshållare för innehåll 6">
            <a:extLst>
              <a:ext uri="{FF2B5EF4-FFF2-40B4-BE49-F238E27FC236}">
                <a16:creationId xmlns:a16="http://schemas.microsoft.com/office/drawing/2014/main" id="{07DDCB26-9915-0944-B2C9-C5D378A8B9A4}"/>
              </a:ext>
            </a:extLst>
          </p:cNvPr>
          <p:cNvSpPr>
            <a:spLocks noGrp="1"/>
          </p:cNvSpPr>
          <p:nvPr>
            <p:ph sz="quarter" idx="11" hasCustomPrompt="1"/>
          </p:nvPr>
        </p:nvSpPr>
        <p:spPr>
          <a:xfrm>
            <a:off x="0" y="4763"/>
            <a:ext cx="12192000" cy="6848474"/>
          </a:xfrm>
        </p:spPr>
        <p:txBody>
          <a:bodyPr/>
          <a:lstStyle>
            <a:lvl1pPr marL="0" indent="0" algn="ctr">
              <a:buNone/>
              <a:defRPr/>
            </a:lvl1pPr>
          </a:lstStyle>
          <a:p>
            <a:pPr lvl="0"/>
            <a:r>
              <a:rPr lang="sv-SE" dirty="0"/>
              <a:t>Helbild</a:t>
            </a:r>
          </a:p>
        </p:txBody>
      </p:sp>
    </p:spTree>
    <p:extLst>
      <p:ext uri="{BB962C8B-B14F-4D97-AF65-F5344CB8AC3E}">
        <p14:creationId xmlns:p14="http://schemas.microsoft.com/office/powerpoint/2010/main" val="23661397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tartsida">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0" name="Rubrik 1">
            <a:extLst>
              <a:ext uri="{FF2B5EF4-FFF2-40B4-BE49-F238E27FC236}">
                <a16:creationId xmlns:a16="http://schemas.microsoft.com/office/drawing/2014/main" id="{612A05E0-0E2B-7B44-A54E-790133739561}"/>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3316335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tartsida graf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7" name="Rubrik 1">
            <a:extLst>
              <a:ext uri="{FF2B5EF4-FFF2-40B4-BE49-F238E27FC236}">
                <a16:creationId xmlns:a16="http://schemas.microsoft.com/office/drawing/2014/main" id="{65B46578-3854-DF4E-858D-4EB7EA30589A}"/>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816352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tartsida blank">
    <p:bg>
      <p:bgPr>
        <a:solidFill>
          <a:schemeClr val="bg1"/>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05555947-6839-D04F-89CF-CE66D4847F1B}"/>
              </a:ext>
            </a:extLst>
          </p:cNvPr>
          <p:cNvSpPr>
            <a:spLocks noGrp="1"/>
          </p:cNvSpPr>
          <p:nvPr>
            <p:ph type="pic" sz="quarter" idx="16"/>
          </p:nvPr>
        </p:nvSpPr>
        <p:spPr>
          <a:xfrm>
            <a:off x="0" y="0"/>
            <a:ext cx="12192000" cy="6858000"/>
          </a:xfrm>
        </p:spPr>
        <p:txBody>
          <a:bodyPr/>
          <a:lstStyle/>
          <a:p>
            <a:r>
              <a:rPr lang="sv-SE"/>
              <a:t>Klicka på ikonen för att lägga till en bild</a:t>
            </a:r>
            <a:endParaRPr lang="sv-SE" dirty="0"/>
          </a:p>
        </p:txBody>
      </p:sp>
      <p:sp>
        <p:nvSpPr>
          <p:cNvPr id="23" name="Platshållare för bildnummer 5">
            <a:extLst>
              <a:ext uri="{FF2B5EF4-FFF2-40B4-BE49-F238E27FC236}">
                <a16:creationId xmlns:a16="http://schemas.microsoft.com/office/drawing/2014/main" id="{B25DAA44-605B-DA43-9344-4A5832FD794D}"/>
              </a:ext>
            </a:extLst>
          </p:cNvPr>
          <p:cNvSpPr>
            <a:spLocks noGrp="1"/>
          </p:cNvSpPr>
          <p:nvPr>
            <p:ph type="sldNum" sz="quarter" idx="4"/>
          </p:nvPr>
        </p:nvSpPr>
        <p:spPr>
          <a:xfrm>
            <a:off x="10611860" y="4763"/>
            <a:ext cx="776866" cy="415239"/>
          </a:xfrm>
          <a:prstGeom prst="rect">
            <a:avLst/>
          </a:prstGeom>
        </p:spPr>
        <p:txBody>
          <a:bodyPr vert="horz" lIns="91440" tIns="45720" rIns="91440" bIns="45720" rtlCol="0" anchor="b"/>
          <a:lstStyle>
            <a:lvl1pPr algn="r">
              <a:defRPr sz="900">
                <a:solidFill>
                  <a:schemeClr val="tx2"/>
                </a:solidFill>
              </a:defRPr>
            </a:lvl1pPr>
          </a:lstStyle>
          <a:p>
            <a:fld id="{A14E5930-0237-4444-B38F-6A854F197889}" type="slidenum">
              <a:rPr lang="sv-SE" smtClean="0"/>
              <a:pPr/>
              <a:t>‹#›</a:t>
            </a:fld>
            <a:endParaRPr lang="sv-SE" dirty="0"/>
          </a:p>
        </p:txBody>
      </p:sp>
      <p:sp>
        <p:nvSpPr>
          <p:cNvPr id="6" name="Platshållare för bild 5">
            <a:extLst>
              <a:ext uri="{FF2B5EF4-FFF2-40B4-BE49-F238E27FC236}">
                <a16:creationId xmlns:a16="http://schemas.microsoft.com/office/drawing/2014/main" id="{68C2D2F5-A3A3-BD4A-B1C4-223C59DD6FB8}"/>
              </a:ext>
            </a:extLst>
          </p:cNvPr>
          <p:cNvSpPr>
            <a:spLocks noGrp="1"/>
          </p:cNvSpPr>
          <p:nvPr>
            <p:ph type="pic" sz="quarter" idx="15" hasCustomPrompt="1"/>
          </p:nvPr>
        </p:nvSpPr>
        <p:spPr>
          <a:xfrm>
            <a:off x="10787063" y="6144497"/>
            <a:ext cx="1203324" cy="536575"/>
          </a:xfrm>
          <a:noFill/>
        </p:spPr>
        <p:txBody>
          <a:bodyPr>
            <a:noAutofit/>
          </a:bodyPr>
          <a:lstStyle>
            <a:lvl2pPr marL="457200" indent="0">
              <a:buNone/>
              <a:defRPr sz="900"/>
            </a:lvl2pPr>
          </a:lstStyle>
          <a:p>
            <a:pPr lvl="1"/>
            <a:r>
              <a:rPr lang="sv-SE" sz="1800" dirty="0"/>
              <a:t>logga</a:t>
            </a:r>
            <a:endParaRPr lang="sv-SE" dirty="0"/>
          </a:p>
        </p:txBody>
      </p:sp>
      <p:sp>
        <p:nvSpPr>
          <p:cNvPr id="15" name="Rubrik 1">
            <a:extLst>
              <a:ext uri="{FF2B5EF4-FFF2-40B4-BE49-F238E27FC236}">
                <a16:creationId xmlns:a16="http://schemas.microsoft.com/office/drawing/2014/main" id="{F0B58228-047B-7646-BE33-BE759B4840FA}"/>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solidFill>
                  <a:schemeClr val="bg1"/>
                </a:solidFill>
                <a:effectLst>
                  <a:outerShdw blurRad="760724" dist="40251" dir="5400000" sx="102000" sy="102000" algn="ctr" rotWithShape="0">
                    <a:srgbClr val="000000">
                      <a:alpha val="88000"/>
                    </a:srgbClr>
                  </a:outerShdw>
                </a:effectLst>
              </a:defRPr>
            </a:lvl1pPr>
          </a:lstStyle>
          <a:p>
            <a:r>
              <a:rPr lang="sv-SE" dirty="0"/>
              <a:t>En stor rubrik</a:t>
            </a:r>
          </a:p>
        </p:txBody>
      </p:sp>
      <p:sp>
        <p:nvSpPr>
          <p:cNvPr id="16" name="Platshållare för text 2">
            <a:extLst>
              <a:ext uri="{FF2B5EF4-FFF2-40B4-BE49-F238E27FC236}">
                <a16:creationId xmlns:a16="http://schemas.microsoft.com/office/drawing/2014/main" id="{AF135AE8-C300-BB4D-BE9F-AD7991223871}"/>
              </a:ext>
            </a:extLst>
          </p:cNvPr>
          <p:cNvSpPr>
            <a:spLocks noGrp="1"/>
          </p:cNvSpPr>
          <p:nvPr>
            <p:ph type="body" idx="1" hasCustomPrompt="1"/>
          </p:nvPr>
        </p:nvSpPr>
        <p:spPr>
          <a:xfrm>
            <a:off x="774993" y="3844744"/>
            <a:ext cx="10613732" cy="1500187"/>
          </a:xfrm>
        </p:spPr>
        <p:txBody>
          <a:bodyPr/>
          <a:lstStyle>
            <a:lvl1pPr marL="0" indent="0">
              <a:buNone/>
              <a:defRPr sz="2400">
                <a:solidFill>
                  <a:schemeClr val="bg1"/>
                </a:solidFill>
                <a:effectLst>
                  <a:outerShdw blurRad="749300" dist="50800" dir="5400000" sx="102000" sy="102000" algn="ctr" rotWithShape="0">
                    <a:srgbClr val="000000">
                      <a:alpha val="80000"/>
                    </a:srgb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Tree>
    <p:extLst>
      <p:ext uri="{BB962C8B-B14F-4D97-AF65-F5344CB8AC3E}">
        <p14:creationId xmlns:p14="http://schemas.microsoft.com/office/powerpoint/2010/main" val="38394783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Innehållssida text">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hasCustomPrompt="1"/>
          </p:nvPr>
        </p:nvSpPr>
        <p:spPr>
          <a:xfrm>
            <a:off x="6275388" y="908050"/>
            <a:ext cx="5113337" cy="5041901"/>
          </a:xfrm>
        </p:spPr>
        <p:txBody>
          <a:bodyPr anchor="ctr"/>
          <a:lstStyle/>
          <a:p>
            <a:pPr lvl="0"/>
            <a:r>
              <a:rPr lang="sv-SE" dirty="0"/>
              <a:t>Bild, text, lista eller diagram</a:t>
            </a:r>
          </a:p>
          <a:p>
            <a:pPr lvl="1"/>
            <a:r>
              <a:rPr lang="sv-SE" dirty="0"/>
              <a:t>Nivå två</a:t>
            </a:r>
          </a:p>
          <a:p>
            <a:pPr lvl="2"/>
            <a:r>
              <a:rPr lang="sv-SE" dirty="0"/>
              <a:t>Nivå tre</a:t>
            </a:r>
          </a:p>
          <a:p>
            <a:pPr lvl="3"/>
            <a:r>
              <a:rPr lang="sv-SE" dirty="0"/>
              <a:t>Nivå fyra</a:t>
            </a:r>
          </a:p>
          <a:p>
            <a:pPr lvl="4"/>
            <a:r>
              <a:rPr lang="sv-SE" dirty="0"/>
              <a:t>Nivå fem</a:t>
            </a:r>
          </a:p>
        </p:txBody>
      </p:sp>
      <p:sp>
        <p:nvSpPr>
          <p:cNvPr id="13" name="Rubrik 1">
            <a:extLst>
              <a:ext uri="{FF2B5EF4-FFF2-40B4-BE49-F238E27FC236}">
                <a16:creationId xmlns:a16="http://schemas.microsoft.com/office/drawing/2014/main" id="{4825C190-7E73-C942-BE4A-B9E596B813F5}"/>
              </a:ext>
            </a:extLst>
          </p:cNvPr>
          <p:cNvSpPr>
            <a:spLocks noGrp="1"/>
          </p:cNvSpPr>
          <p:nvPr>
            <p:ph type="ctrTitle" hasCustomPrompt="1"/>
          </p:nvPr>
        </p:nvSpPr>
        <p:spPr>
          <a:xfrm>
            <a:off x="803275" y="2281287"/>
            <a:ext cx="5113338" cy="2300140"/>
          </a:xfrm>
          <a:prstGeom prst="rect">
            <a:avLst/>
          </a:prstGeom>
        </p:spPr>
        <p:txBody>
          <a:bodyPr anchor="ctr">
            <a:noAutofit/>
          </a:bodyPr>
          <a:lstStyle>
            <a:lvl1pPr algn="l">
              <a:defRPr sz="8000" b="1"/>
            </a:lvl1pPr>
          </a:lstStyle>
          <a:p>
            <a:r>
              <a:rPr lang="sv-SE" dirty="0"/>
              <a:t>En rubrik</a:t>
            </a:r>
          </a:p>
        </p:txBody>
      </p:sp>
    </p:spTree>
    <p:extLst>
      <p:ext uri="{BB962C8B-B14F-4D97-AF65-F5344CB8AC3E}">
        <p14:creationId xmlns:p14="http://schemas.microsoft.com/office/powerpoint/2010/main" val="37297675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nnehållssida kolumner">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2" name="Platshållare för innehåll 6">
            <a:extLst>
              <a:ext uri="{FF2B5EF4-FFF2-40B4-BE49-F238E27FC236}">
                <a16:creationId xmlns:a16="http://schemas.microsoft.com/office/drawing/2014/main" id="{74FFEA33-ED04-5345-887D-FBBAEB831599}"/>
              </a:ext>
            </a:extLst>
          </p:cNvPr>
          <p:cNvSpPr>
            <a:spLocks noGrp="1"/>
          </p:cNvSpPr>
          <p:nvPr>
            <p:ph sz="quarter" idx="11"/>
          </p:nvPr>
        </p:nvSpPr>
        <p:spPr>
          <a:xfrm>
            <a:off x="804069" y="2620651"/>
            <a:ext cx="3296238" cy="3329299"/>
          </a:xfrm>
        </p:spPr>
        <p:txBody>
          <a:bodyPr anchor="t"/>
          <a:lstStyle>
            <a:lvl1pPr>
              <a:defRPr sz="2400"/>
            </a:lvl1pPr>
            <a:lvl2pPr>
              <a:defRPr sz="2200"/>
            </a:lvl2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innehåll 6">
            <a:extLst>
              <a:ext uri="{FF2B5EF4-FFF2-40B4-BE49-F238E27FC236}">
                <a16:creationId xmlns:a16="http://schemas.microsoft.com/office/drawing/2014/main" id="{786DAB3B-A767-FE4B-89BF-48BB89B6A80F}"/>
              </a:ext>
            </a:extLst>
          </p:cNvPr>
          <p:cNvSpPr>
            <a:spLocks noGrp="1"/>
          </p:cNvSpPr>
          <p:nvPr>
            <p:ph sz="quarter" idx="12"/>
          </p:nvPr>
        </p:nvSpPr>
        <p:spPr>
          <a:xfrm>
            <a:off x="4447529" y="2620651"/>
            <a:ext cx="3296238" cy="3329299"/>
          </a:xfrm>
        </p:spPr>
        <p:txBody>
          <a:bodyPr anchor="t"/>
          <a:lstStyle>
            <a:lvl1pPr>
              <a:defRPr sz="2400"/>
            </a:lvl1pPr>
            <a:lvl2pPr>
              <a:defRPr sz="2200"/>
            </a:lvl2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8" name="Platshållare för innehåll 6">
            <a:extLst>
              <a:ext uri="{FF2B5EF4-FFF2-40B4-BE49-F238E27FC236}">
                <a16:creationId xmlns:a16="http://schemas.microsoft.com/office/drawing/2014/main" id="{9496E4DE-A49A-384E-8003-BAC78219261E}"/>
              </a:ext>
            </a:extLst>
          </p:cNvPr>
          <p:cNvSpPr>
            <a:spLocks noGrp="1"/>
          </p:cNvSpPr>
          <p:nvPr>
            <p:ph sz="quarter" idx="13"/>
          </p:nvPr>
        </p:nvSpPr>
        <p:spPr>
          <a:xfrm>
            <a:off x="8090989" y="2620651"/>
            <a:ext cx="3296238" cy="3329299"/>
          </a:xfrm>
        </p:spPr>
        <p:txBody>
          <a:bodyPr anchor="t"/>
          <a:lstStyle>
            <a:lvl1pPr>
              <a:defRPr sz="2400"/>
            </a:lvl1pPr>
            <a:lvl2pPr>
              <a:defRPr sz="2200"/>
            </a:lvl2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24" name="Rubrik 1">
            <a:extLst>
              <a:ext uri="{FF2B5EF4-FFF2-40B4-BE49-F238E27FC236}">
                <a16:creationId xmlns:a16="http://schemas.microsoft.com/office/drawing/2014/main" id="{5FAFADB6-D79A-8748-A453-4B433AF67CCE}"/>
              </a:ext>
            </a:extLst>
          </p:cNvPr>
          <p:cNvSpPr>
            <a:spLocks noGrp="1"/>
          </p:cNvSpPr>
          <p:nvPr>
            <p:ph type="ctrTitle" hasCustomPrompt="1"/>
          </p:nvPr>
        </p:nvSpPr>
        <p:spPr>
          <a:xfrm>
            <a:off x="744718" y="908050"/>
            <a:ext cx="10662861" cy="1404400"/>
          </a:xfrm>
          <a:prstGeom prst="rect">
            <a:avLst/>
          </a:prstGeom>
        </p:spPr>
        <p:txBody>
          <a:bodyPr anchor="b">
            <a:noAutofit/>
          </a:bodyPr>
          <a:lstStyle>
            <a:lvl1pPr algn="l">
              <a:defRPr sz="6000" b="1"/>
            </a:lvl1pPr>
          </a:lstStyle>
          <a:p>
            <a:r>
              <a:rPr lang="sv-SE" dirty="0"/>
              <a:t>En rubrik</a:t>
            </a:r>
          </a:p>
        </p:txBody>
      </p:sp>
    </p:spTree>
    <p:extLst>
      <p:ext uri="{BB962C8B-B14F-4D97-AF65-F5344CB8AC3E}">
        <p14:creationId xmlns:p14="http://schemas.microsoft.com/office/powerpoint/2010/main" val="30825450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Innehållssida, bild vänst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4F4A6529-F808-5845-A77E-1B3899733160}"/>
              </a:ext>
            </a:extLst>
          </p:cNvPr>
          <p:cNvSpPr>
            <a:spLocks noGrp="1"/>
          </p:cNvSpPr>
          <p:nvPr>
            <p:ph type="pic" sz="quarter" idx="15"/>
          </p:nvPr>
        </p:nvSpPr>
        <p:spPr>
          <a:xfrm>
            <a:off x="0" y="0"/>
            <a:ext cx="5916613"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2" name="Platshållare för text 2">
            <a:extLst>
              <a:ext uri="{FF2B5EF4-FFF2-40B4-BE49-F238E27FC236}">
                <a16:creationId xmlns:a16="http://schemas.microsoft.com/office/drawing/2014/main" id="{335206C5-ACFE-0D42-83B5-A0A289BB3BF8}"/>
              </a:ext>
            </a:extLst>
          </p:cNvPr>
          <p:cNvSpPr>
            <a:spLocks noGrp="1"/>
          </p:cNvSpPr>
          <p:nvPr>
            <p:ph type="body" sz="quarter" idx="13" hasCustomPrompt="1"/>
          </p:nvPr>
        </p:nvSpPr>
        <p:spPr>
          <a:xfrm>
            <a:off x="803274"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pPr lvl="0"/>
            <a:r>
              <a:rPr lang="sv-SE" dirty="0"/>
              <a:t>Namn på presentatör</a:t>
            </a:r>
          </a:p>
        </p:txBody>
      </p:sp>
      <p:sp>
        <p:nvSpPr>
          <p:cNvPr id="13" name="Platshållare för text 2">
            <a:extLst>
              <a:ext uri="{FF2B5EF4-FFF2-40B4-BE49-F238E27FC236}">
                <a16:creationId xmlns:a16="http://schemas.microsoft.com/office/drawing/2014/main" id="{23A0FA4D-D74B-394B-A2EE-13C5CEC81095}"/>
              </a:ext>
            </a:extLst>
          </p:cNvPr>
          <p:cNvSpPr>
            <a:spLocks noGrp="1"/>
          </p:cNvSpPr>
          <p:nvPr>
            <p:ph type="body" sz="quarter" idx="14" hasCustomPrompt="1"/>
          </p:nvPr>
        </p:nvSpPr>
        <p:spPr>
          <a:xfrm>
            <a:off x="3542498"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r>
              <a:rPr lang="sv-SE" sz="900" b="0" dirty="0" err="1"/>
              <a:t>Sekretessklass</a:t>
            </a:r>
            <a:endParaRPr lang="sv-SE" sz="900" b="0" dirty="0"/>
          </a:p>
        </p:txBody>
      </p:sp>
    </p:spTree>
    <p:extLst>
      <p:ext uri="{BB962C8B-B14F-4D97-AF65-F5344CB8AC3E}">
        <p14:creationId xmlns:p14="http://schemas.microsoft.com/office/powerpoint/2010/main" val="34861508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Innehållssida, fast bild vänst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43403B8B-37B5-DF6C-4D5B-E8A957F18936}"/>
              </a:ext>
            </a:extLst>
          </p:cNvPr>
          <p:cNvPicPr>
            <a:picLocks noChangeAspect="1"/>
          </p:cNvPicPr>
          <p:nvPr userDrawn="1"/>
        </p:nvPicPr>
        <p:blipFill>
          <a:blip r:embed="rId2"/>
          <a:stretch>
            <a:fillRect/>
          </a:stretch>
        </p:blipFill>
        <p:spPr>
          <a:xfrm>
            <a:off x="774000" y="908049"/>
            <a:ext cx="4158000" cy="5040000"/>
          </a:xfrm>
          <a:prstGeom prst="rect">
            <a:avLst/>
          </a:prstGeom>
        </p:spPr>
      </p:pic>
    </p:spTree>
    <p:extLst>
      <p:ext uri="{BB962C8B-B14F-4D97-AF65-F5344CB8AC3E}">
        <p14:creationId xmlns:p14="http://schemas.microsoft.com/office/powerpoint/2010/main" val="676033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Innehållssida, fast bild vänst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FF15378A-5B87-96DB-DF85-9CA4367B20DD}"/>
              </a:ext>
            </a:extLst>
          </p:cNvPr>
          <p:cNvPicPr>
            <a:picLocks noChangeAspect="1"/>
          </p:cNvPicPr>
          <p:nvPr userDrawn="1"/>
        </p:nvPicPr>
        <p:blipFill>
          <a:blip r:embed="rId2"/>
          <a:stretch>
            <a:fillRect/>
          </a:stretch>
        </p:blipFill>
        <p:spPr>
          <a:xfrm>
            <a:off x="774000" y="908049"/>
            <a:ext cx="4183200" cy="5040000"/>
          </a:xfrm>
          <a:prstGeom prst="rect">
            <a:avLst/>
          </a:prstGeom>
        </p:spPr>
      </p:pic>
    </p:spTree>
    <p:extLst>
      <p:ext uri="{BB962C8B-B14F-4D97-AF65-F5344CB8AC3E}">
        <p14:creationId xmlns:p14="http://schemas.microsoft.com/office/powerpoint/2010/main" val="35618147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Innehållssida, fast bild vänst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6275388" y="908049"/>
            <a:ext cx="5113338" cy="2023687"/>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6275388" y="2997725"/>
            <a:ext cx="5113337" cy="295222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5">
            <a:extLst>
              <a:ext uri="{FF2B5EF4-FFF2-40B4-BE49-F238E27FC236}">
                <a16:creationId xmlns:a16="http://schemas.microsoft.com/office/drawing/2014/main" id="{F72440A9-56FC-E52B-E62F-65521FE37065}"/>
              </a:ext>
            </a:extLst>
          </p:cNvPr>
          <p:cNvPicPr>
            <a:picLocks noChangeAspect="1"/>
          </p:cNvPicPr>
          <p:nvPr userDrawn="1"/>
        </p:nvPicPr>
        <p:blipFill>
          <a:blip r:embed="rId2"/>
          <a:stretch>
            <a:fillRect/>
          </a:stretch>
        </p:blipFill>
        <p:spPr>
          <a:xfrm>
            <a:off x="774000" y="908049"/>
            <a:ext cx="3780000" cy="5040000"/>
          </a:xfrm>
          <a:prstGeom prst="rect">
            <a:avLst/>
          </a:prstGeom>
        </p:spPr>
      </p:pic>
    </p:spTree>
    <p:extLst>
      <p:ext uri="{BB962C8B-B14F-4D97-AF65-F5344CB8AC3E}">
        <p14:creationId xmlns:p14="http://schemas.microsoft.com/office/powerpoint/2010/main" val="38928420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nnehållssida, bild höger">
    <p:bg>
      <p:bgPr>
        <a:solidFill>
          <a:schemeClr val="bg1"/>
        </a:solidFill>
        <a:effectLst/>
      </p:bgPr>
    </p:bg>
    <p:spTree>
      <p:nvGrpSpPr>
        <p:cNvPr id="1" name=""/>
        <p:cNvGrpSpPr/>
        <p:nvPr/>
      </p:nvGrpSpPr>
      <p:grpSpPr>
        <a:xfrm>
          <a:off x="0" y="0"/>
          <a:ext cx="0" cy="0"/>
          <a:chOff x="0" y="0"/>
          <a:chExt cx="0" cy="0"/>
        </a:xfrm>
      </p:grpSpPr>
      <p:sp>
        <p:nvSpPr>
          <p:cNvPr id="16" name="Platshållare för bild 14">
            <a:extLst>
              <a:ext uri="{FF2B5EF4-FFF2-40B4-BE49-F238E27FC236}">
                <a16:creationId xmlns:a16="http://schemas.microsoft.com/office/drawing/2014/main" id="{6467A95C-9164-8542-83F5-5AF81B06E4E5}"/>
              </a:ext>
            </a:extLst>
          </p:cNvPr>
          <p:cNvSpPr>
            <a:spLocks noGrp="1"/>
          </p:cNvSpPr>
          <p:nvPr>
            <p:ph type="pic" sz="quarter" idx="15"/>
          </p:nvPr>
        </p:nvSpPr>
        <p:spPr>
          <a:xfrm>
            <a:off x="6275390" y="0"/>
            <a:ext cx="591661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774994" y="2997725"/>
            <a:ext cx="5141618" cy="296597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8847830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nnehållssida, fast bild hög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774994" y="2997725"/>
            <a:ext cx="5141618" cy="296597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3D25A262-1A90-384F-8E9F-7C8517613E09}"/>
              </a:ext>
            </a:extLst>
          </p:cNvPr>
          <p:cNvPicPr>
            <a:picLocks noChangeAspect="1"/>
          </p:cNvPicPr>
          <p:nvPr/>
        </p:nvPicPr>
        <p:blipFill>
          <a:blip r:embed="rId2"/>
          <a:srcRect/>
          <a:stretch/>
        </p:blipFill>
        <p:spPr>
          <a:xfrm>
            <a:off x="10787063" y="6143692"/>
            <a:ext cx="1203324" cy="525394"/>
          </a:xfrm>
          <a:prstGeom prst="rect">
            <a:avLst/>
          </a:prstGeom>
        </p:spPr>
      </p:pic>
      <p:pic>
        <p:nvPicPr>
          <p:cNvPr id="6" name="Bildobjekt 5">
            <a:extLst>
              <a:ext uri="{FF2B5EF4-FFF2-40B4-BE49-F238E27FC236}">
                <a16:creationId xmlns:a16="http://schemas.microsoft.com/office/drawing/2014/main" id="{C0515B28-3019-6874-F09C-338F48BF6AAB}"/>
              </a:ext>
            </a:extLst>
          </p:cNvPr>
          <p:cNvPicPr>
            <a:picLocks noChangeAspect="1"/>
          </p:cNvPicPr>
          <p:nvPr userDrawn="1"/>
        </p:nvPicPr>
        <p:blipFill>
          <a:blip r:embed="rId3"/>
          <a:stretch>
            <a:fillRect/>
          </a:stretch>
        </p:blipFill>
        <p:spPr>
          <a:xfrm>
            <a:off x="7520525" y="908049"/>
            <a:ext cx="3868200" cy="5040000"/>
          </a:xfrm>
          <a:prstGeom prst="rect">
            <a:avLst/>
          </a:prstGeom>
        </p:spPr>
      </p:pic>
    </p:spTree>
    <p:extLst>
      <p:ext uri="{BB962C8B-B14F-4D97-AF65-F5344CB8AC3E}">
        <p14:creationId xmlns:p14="http://schemas.microsoft.com/office/powerpoint/2010/main" val="15318188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Innehållssida, fast bild hög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774994" y="2997725"/>
            <a:ext cx="5141618" cy="296597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3D25A262-1A90-384F-8E9F-7C8517613E09}"/>
              </a:ext>
            </a:extLst>
          </p:cNvPr>
          <p:cNvPicPr>
            <a:picLocks noChangeAspect="1"/>
          </p:cNvPicPr>
          <p:nvPr/>
        </p:nvPicPr>
        <p:blipFill>
          <a:blip r:embed="rId2"/>
          <a:srcRect/>
          <a:stretch/>
        </p:blipFill>
        <p:spPr>
          <a:xfrm>
            <a:off x="10787063" y="6143692"/>
            <a:ext cx="1203324" cy="525394"/>
          </a:xfrm>
          <a:prstGeom prst="rect">
            <a:avLst/>
          </a:prstGeom>
        </p:spPr>
      </p:pic>
      <p:pic>
        <p:nvPicPr>
          <p:cNvPr id="5" name="Bildobjekt 4">
            <a:extLst>
              <a:ext uri="{FF2B5EF4-FFF2-40B4-BE49-F238E27FC236}">
                <a16:creationId xmlns:a16="http://schemas.microsoft.com/office/drawing/2014/main" id="{10182370-46CA-7F74-3AAF-F1CCAAD4CF89}"/>
              </a:ext>
            </a:extLst>
          </p:cNvPr>
          <p:cNvPicPr>
            <a:picLocks noChangeAspect="1"/>
          </p:cNvPicPr>
          <p:nvPr userDrawn="1"/>
        </p:nvPicPr>
        <p:blipFill>
          <a:blip r:embed="rId3"/>
          <a:stretch>
            <a:fillRect/>
          </a:stretch>
        </p:blipFill>
        <p:spPr>
          <a:xfrm>
            <a:off x="7835525" y="908048"/>
            <a:ext cx="3553200" cy="5040000"/>
          </a:xfrm>
          <a:prstGeom prst="rect">
            <a:avLst/>
          </a:prstGeom>
        </p:spPr>
      </p:pic>
    </p:spTree>
    <p:extLst>
      <p:ext uri="{BB962C8B-B14F-4D97-AF65-F5344CB8AC3E}">
        <p14:creationId xmlns:p14="http://schemas.microsoft.com/office/powerpoint/2010/main" val="33148219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Innehållssida, fast bild höger">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E1F1E-A58B-1D47-B3D1-E559AF4DBEC7}"/>
              </a:ext>
            </a:extLst>
          </p:cNvPr>
          <p:cNvSpPr>
            <a:spLocks noGrp="1"/>
          </p:cNvSpPr>
          <p:nvPr>
            <p:ph type="title"/>
          </p:nvPr>
        </p:nvSpPr>
        <p:spPr>
          <a:xfrm>
            <a:off x="774993" y="908049"/>
            <a:ext cx="5141619" cy="2033114"/>
          </a:xfrm>
        </p:spPr>
        <p:txBody>
          <a:bodyPr anchor="b"/>
          <a:lstStyle/>
          <a:p>
            <a:r>
              <a:rPr lang="sv-SE"/>
              <a:t>Klicka här för att ändra mall för rubrikformat</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7" name="Platshållare för innehåll 6">
            <a:extLst>
              <a:ext uri="{FF2B5EF4-FFF2-40B4-BE49-F238E27FC236}">
                <a16:creationId xmlns:a16="http://schemas.microsoft.com/office/drawing/2014/main" id="{F620047C-159C-1042-8ADA-FFD4D781F722}"/>
              </a:ext>
            </a:extLst>
          </p:cNvPr>
          <p:cNvSpPr>
            <a:spLocks noGrp="1"/>
          </p:cNvSpPr>
          <p:nvPr>
            <p:ph sz="quarter" idx="11"/>
          </p:nvPr>
        </p:nvSpPr>
        <p:spPr>
          <a:xfrm>
            <a:off x="774994" y="2997725"/>
            <a:ext cx="5141618" cy="296597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9" name="Bildobjekt 8">
            <a:extLst>
              <a:ext uri="{FF2B5EF4-FFF2-40B4-BE49-F238E27FC236}">
                <a16:creationId xmlns:a16="http://schemas.microsoft.com/office/drawing/2014/main" id="{3D25A262-1A90-384F-8E9F-7C8517613E09}"/>
              </a:ext>
            </a:extLst>
          </p:cNvPr>
          <p:cNvPicPr>
            <a:picLocks noChangeAspect="1"/>
          </p:cNvPicPr>
          <p:nvPr/>
        </p:nvPicPr>
        <p:blipFill>
          <a:blip r:embed="rId2"/>
          <a:srcRect/>
          <a:stretch/>
        </p:blipFill>
        <p:spPr>
          <a:xfrm>
            <a:off x="10787063" y="6143692"/>
            <a:ext cx="1203324" cy="525394"/>
          </a:xfrm>
          <a:prstGeom prst="rect">
            <a:avLst/>
          </a:prstGeom>
        </p:spPr>
      </p:pic>
      <p:pic>
        <p:nvPicPr>
          <p:cNvPr id="6" name="Bildobjekt 5">
            <a:extLst>
              <a:ext uri="{FF2B5EF4-FFF2-40B4-BE49-F238E27FC236}">
                <a16:creationId xmlns:a16="http://schemas.microsoft.com/office/drawing/2014/main" id="{ECCC02B0-E099-1DAD-3CF8-DF7F947B49A5}"/>
              </a:ext>
            </a:extLst>
          </p:cNvPr>
          <p:cNvPicPr>
            <a:picLocks noChangeAspect="1"/>
          </p:cNvPicPr>
          <p:nvPr userDrawn="1"/>
        </p:nvPicPr>
        <p:blipFill>
          <a:blip r:embed="rId3"/>
          <a:stretch>
            <a:fillRect/>
          </a:stretch>
        </p:blipFill>
        <p:spPr>
          <a:xfrm>
            <a:off x="7873325" y="908048"/>
            <a:ext cx="3515400" cy="5040000"/>
          </a:xfrm>
          <a:prstGeom prst="rect">
            <a:avLst/>
          </a:prstGeom>
        </p:spPr>
      </p:pic>
    </p:spTree>
    <p:extLst>
      <p:ext uri="{BB962C8B-B14F-4D97-AF65-F5344CB8AC3E}">
        <p14:creationId xmlns:p14="http://schemas.microsoft.com/office/powerpoint/2010/main" val="4079017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nnehållssida, bild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4F4A6529-F808-5845-A77E-1B3899733160}"/>
              </a:ext>
            </a:extLst>
          </p:cNvPr>
          <p:cNvSpPr>
            <a:spLocks noGrp="1"/>
          </p:cNvSpPr>
          <p:nvPr>
            <p:ph type="pic" sz="quarter" idx="15"/>
          </p:nvPr>
        </p:nvSpPr>
        <p:spPr>
          <a:xfrm>
            <a:off x="874713" y="908050"/>
            <a:ext cx="3673475" cy="2341563"/>
          </a:xfrm>
        </p:spPr>
        <p:txBody>
          <a:bodyPr/>
          <a:lstStyle/>
          <a:p>
            <a:r>
              <a:rPr lang="sv-SE"/>
              <a:t>Klicka på ikonen för att lägga till en bild</a:t>
            </a:r>
            <a:endParaRPr lang="sv-SE" dirty="0"/>
          </a:p>
        </p:txBody>
      </p:sp>
      <p:sp>
        <p:nvSpPr>
          <p:cNvPr id="3" name="Platshållare för bildnummer 2">
            <a:extLst>
              <a:ext uri="{FF2B5EF4-FFF2-40B4-BE49-F238E27FC236}">
                <a16:creationId xmlns:a16="http://schemas.microsoft.com/office/drawing/2014/main" id="{DEBACBDC-0B56-F945-A957-C62BF4D1ECEB}"/>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8" name="Platshållare för bild 14">
            <a:extLst>
              <a:ext uri="{FF2B5EF4-FFF2-40B4-BE49-F238E27FC236}">
                <a16:creationId xmlns:a16="http://schemas.microsoft.com/office/drawing/2014/main" id="{4BFD54FF-48E3-0F4B-AB4B-D6D4C3030989}"/>
              </a:ext>
            </a:extLst>
          </p:cNvPr>
          <p:cNvSpPr>
            <a:spLocks noGrp="1"/>
          </p:cNvSpPr>
          <p:nvPr>
            <p:ph type="pic" sz="quarter" idx="16"/>
          </p:nvPr>
        </p:nvSpPr>
        <p:spPr>
          <a:xfrm>
            <a:off x="874713" y="3605908"/>
            <a:ext cx="3673475" cy="2341563"/>
          </a:xfrm>
        </p:spPr>
        <p:txBody>
          <a:bodyPr/>
          <a:lstStyle/>
          <a:p>
            <a:r>
              <a:rPr lang="sv-SE"/>
              <a:t>Klicka på ikonen för att lägga till en bild</a:t>
            </a:r>
            <a:endParaRPr lang="sv-SE" dirty="0"/>
          </a:p>
        </p:txBody>
      </p:sp>
      <p:sp>
        <p:nvSpPr>
          <p:cNvPr id="17" name="Platshållare för innehåll 6">
            <a:extLst>
              <a:ext uri="{FF2B5EF4-FFF2-40B4-BE49-F238E27FC236}">
                <a16:creationId xmlns:a16="http://schemas.microsoft.com/office/drawing/2014/main" id="{625409A7-214A-504A-8380-E947A5D10CFA}"/>
              </a:ext>
            </a:extLst>
          </p:cNvPr>
          <p:cNvSpPr>
            <a:spLocks noGrp="1"/>
          </p:cNvSpPr>
          <p:nvPr>
            <p:ph sz="quarter" idx="17" hasCustomPrompt="1"/>
          </p:nvPr>
        </p:nvSpPr>
        <p:spPr>
          <a:xfrm>
            <a:off x="4809678" y="4846693"/>
            <a:ext cx="6579048" cy="1103257"/>
          </a:xfrm>
        </p:spPr>
        <p:txBody>
          <a:bodyPr>
            <a:noAutofit/>
          </a:bodyPr>
          <a:lstStyle>
            <a:lvl1pPr marL="0" indent="0">
              <a:buNone/>
              <a:defRPr sz="2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19" name="Platshållare för innehåll 6">
            <a:extLst>
              <a:ext uri="{FF2B5EF4-FFF2-40B4-BE49-F238E27FC236}">
                <a16:creationId xmlns:a16="http://schemas.microsoft.com/office/drawing/2014/main" id="{B3800EF6-0108-4E49-86B2-77269EE3ABA5}"/>
              </a:ext>
            </a:extLst>
          </p:cNvPr>
          <p:cNvSpPr>
            <a:spLocks noGrp="1"/>
          </p:cNvSpPr>
          <p:nvPr>
            <p:ph sz="quarter" idx="18" hasCustomPrompt="1"/>
          </p:nvPr>
        </p:nvSpPr>
        <p:spPr>
          <a:xfrm>
            <a:off x="4809678" y="2143186"/>
            <a:ext cx="6579048" cy="1103257"/>
          </a:xfrm>
        </p:spPr>
        <p:txBody>
          <a:bodyPr>
            <a:noAutofit/>
          </a:bodyPr>
          <a:lstStyle>
            <a:lvl1pPr marL="0" indent="0">
              <a:buNone/>
              <a:defRPr sz="2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sv-SE" dirty="0"/>
              <a:t>En kortare text</a:t>
            </a:r>
          </a:p>
        </p:txBody>
      </p:sp>
      <p:sp>
        <p:nvSpPr>
          <p:cNvPr id="5" name="Platshållare för text 4">
            <a:extLst>
              <a:ext uri="{FF2B5EF4-FFF2-40B4-BE49-F238E27FC236}">
                <a16:creationId xmlns:a16="http://schemas.microsoft.com/office/drawing/2014/main" id="{93C7C251-40E2-594C-AB73-CF9B9589E33F}"/>
              </a:ext>
            </a:extLst>
          </p:cNvPr>
          <p:cNvSpPr>
            <a:spLocks noGrp="1"/>
          </p:cNvSpPr>
          <p:nvPr>
            <p:ph type="body" sz="quarter" idx="19"/>
          </p:nvPr>
        </p:nvSpPr>
        <p:spPr>
          <a:xfrm>
            <a:off x="4809678" y="908050"/>
            <a:ext cx="6579047" cy="1235075"/>
          </a:xfrm>
        </p:spPr>
        <p:txBody>
          <a:bodyPr anchor="b">
            <a:noAutofit/>
          </a:bodyPr>
          <a:lstStyle>
            <a:lvl1pPr marL="0" indent="0">
              <a:buNone/>
              <a:defRPr sz="3200" b="1">
                <a:solidFill>
                  <a:schemeClr val="tx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a:t>Redigera format för bakgrundstext</a:t>
            </a:r>
          </a:p>
        </p:txBody>
      </p:sp>
      <p:sp>
        <p:nvSpPr>
          <p:cNvPr id="22" name="Platshållare för text 4">
            <a:extLst>
              <a:ext uri="{FF2B5EF4-FFF2-40B4-BE49-F238E27FC236}">
                <a16:creationId xmlns:a16="http://schemas.microsoft.com/office/drawing/2014/main" id="{3807BD43-E6A0-B84E-BAF2-FB4F85F45B9A}"/>
              </a:ext>
            </a:extLst>
          </p:cNvPr>
          <p:cNvSpPr>
            <a:spLocks noGrp="1"/>
          </p:cNvSpPr>
          <p:nvPr>
            <p:ph type="body" sz="quarter" idx="20"/>
          </p:nvPr>
        </p:nvSpPr>
        <p:spPr>
          <a:xfrm>
            <a:off x="4809678" y="3608219"/>
            <a:ext cx="6480175" cy="1235075"/>
          </a:xfrm>
        </p:spPr>
        <p:txBody>
          <a:bodyPr anchor="b">
            <a:noAutofit/>
          </a:bodyPr>
          <a:lstStyle>
            <a:lvl1pPr marL="0" indent="0">
              <a:buNone/>
              <a:defRPr sz="3200" b="1">
                <a:solidFill>
                  <a:schemeClr val="tx2"/>
                </a:solidFill>
              </a:defRPr>
            </a:lvl1pPr>
            <a:lvl2pPr marL="457200" indent="0">
              <a:buNone/>
              <a:defRPr sz="3200" b="1">
                <a:solidFill>
                  <a:schemeClr val="tx2"/>
                </a:solidFill>
              </a:defRPr>
            </a:lvl2pPr>
            <a:lvl3pPr marL="914400" indent="0">
              <a:buNone/>
              <a:defRPr sz="3200" b="1">
                <a:solidFill>
                  <a:schemeClr val="tx2"/>
                </a:solidFill>
              </a:defRPr>
            </a:lvl3pPr>
            <a:lvl4pPr marL="1371600" indent="0">
              <a:buNone/>
              <a:defRPr sz="3200" b="1">
                <a:solidFill>
                  <a:schemeClr val="tx2"/>
                </a:solidFill>
              </a:defRPr>
            </a:lvl4pPr>
            <a:lvl5pPr marL="1828800" indent="0">
              <a:buNone/>
              <a:defRPr sz="3200" b="1">
                <a:solidFill>
                  <a:schemeClr val="tx2"/>
                </a:solidFill>
              </a:defRPr>
            </a:lvl5pPr>
          </a:lstStyle>
          <a:p>
            <a:pPr lvl="0"/>
            <a:r>
              <a:rPr lang="sv-SE"/>
              <a:t>Redigera format för bakgrundstext</a:t>
            </a:r>
          </a:p>
        </p:txBody>
      </p:sp>
    </p:spTree>
    <p:extLst>
      <p:ext uri="{BB962C8B-B14F-4D97-AF65-F5344CB8AC3E}">
        <p14:creationId xmlns:p14="http://schemas.microsoft.com/office/powerpoint/2010/main" val="21489861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Innehållssida, kolumner grafik">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24" name="Rubrik 1">
            <a:extLst>
              <a:ext uri="{FF2B5EF4-FFF2-40B4-BE49-F238E27FC236}">
                <a16:creationId xmlns:a16="http://schemas.microsoft.com/office/drawing/2014/main" id="{5FAFADB6-D79A-8748-A453-4B433AF67CCE}"/>
              </a:ext>
            </a:extLst>
          </p:cNvPr>
          <p:cNvSpPr>
            <a:spLocks noGrp="1"/>
          </p:cNvSpPr>
          <p:nvPr>
            <p:ph type="ctrTitle" hasCustomPrompt="1"/>
          </p:nvPr>
        </p:nvSpPr>
        <p:spPr>
          <a:xfrm>
            <a:off x="803275" y="908050"/>
            <a:ext cx="3297032" cy="1040824"/>
          </a:xfrm>
          <a:prstGeom prst="rect">
            <a:avLst/>
          </a:prstGeom>
        </p:spPr>
        <p:txBody>
          <a:bodyPr anchor="b">
            <a:noAutofit/>
          </a:bodyPr>
          <a:lstStyle>
            <a:lvl1pPr algn="ctr">
              <a:defRPr sz="3200" b="1"/>
            </a:lvl1pPr>
          </a:lstStyle>
          <a:p>
            <a:r>
              <a:rPr lang="sv-SE" dirty="0"/>
              <a:t>En rubrik</a:t>
            </a:r>
          </a:p>
        </p:txBody>
      </p:sp>
      <p:sp>
        <p:nvSpPr>
          <p:cNvPr id="11" name="Platshållare för innehåll 6">
            <a:extLst>
              <a:ext uri="{FF2B5EF4-FFF2-40B4-BE49-F238E27FC236}">
                <a16:creationId xmlns:a16="http://schemas.microsoft.com/office/drawing/2014/main" id="{D75E6249-A7D8-0347-B207-7328B6A9B300}"/>
              </a:ext>
            </a:extLst>
          </p:cNvPr>
          <p:cNvSpPr>
            <a:spLocks noGrp="1"/>
          </p:cNvSpPr>
          <p:nvPr>
            <p:ph sz="quarter" idx="11" hasCustomPrompt="1"/>
          </p:nvPr>
        </p:nvSpPr>
        <p:spPr>
          <a:xfrm>
            <a:off x="804069" y="2436921"/>
            <a:ext cx="3296238" cy="3513029"/>
          </a:xfrm>
        </p:spPr>
        <p:txBody>
          <a:bodyPr anchor="t"/>
          <a:lstStyle>
            <a:lvl1pPr marL="0" indent="0" algn="ctr">
              <a:buNone/>
              <a:defRPr sz="2400"/>
            </a:lvl1pPr>
            <a:lvl2pPr>
              <a:defRPr sz="2200"/>
            </a:lvl2pPr>
          </a:lstStyle>
          <a:p>
            <a:pPr lvl="0"/>
            <a:r>
              <a:rPr lang="sv-SE" dirty="0"/>
              <a:t>Grafik eller tabell</a:t>
            </a:r>
          </a:p>
        </p:txBody>
      </p:sp>
      <p:sp>
        <p:nvSpPr>
          <p:cNvPr id="13" name="Platshållare för innehåll 6">
            <a:extLst>
              <a:ext uri="{FF2B5EF4-FFF2-40B4-BE49-F238E27FC236}">
                <a16:creationId xmlns:a16="http://schemas.microsoft.com/office/drawing/2014/main" id="{05A7ADED-EEA2-DA45-B328-163572ED9622}"/>
              </a:ext>
            </a:extLst>
          </p:cNvPr>
          <p:cNvSpPr>
            <a:spLocks noGrp="1"/>
          </p:cNvSpPr>
          <p:nvPr>
            <p:ph sz="quarter" idx="12" hasCustomPrompt="1"/>
          </p:nvPr>
        </p:nvSpPr>
        <p:spPr>
          <a:xfrm>
            <a:off x="4447529" y="2436921"/>
            <a:ext cx="3296238" cy="3513029"/>
          </a:xfrm>
        </p:spPr>
        <p:txBody>
          <a:bodyPr anchor="t"/>
          <a:lstStyle>
            <a:lvl1pPr marL="0" indent="0" algn="ctr">
              <a:buNone/>
              <a:defRPr sz="2400"/>
            </a:lvl1pPr>
            <a:lvl2pPr>
              <a:defRPr sz="2200"/>
            </a:lvl2pPr>
          </a:lstStyle>
          <a:p>
            <a:pPr lvl="0"/>
            <a:r>
              <a:rPr lang="sv-SE" dirty="0"/>
              <a:t>Grafik eller tabell</a:t>
            </a:r>
          </a:p>
        </p:txBody>
      </p:sp>
      <p:sp>
        <p:nvSpPr>
          <p:cNvPr id="14" name="Platshållare för innehåll 6">
            <a:extLst>
              <a:ext uri="{FF2B5EF4-FFF2-40B4-BE49-F238E27FC236}">
                <a16:creationId xmlns:a16="http://schemas.microsoft.com/office/drawing/2014/main" id="{6CF80982-FD33-B149-8DEA-6037A8923180}"/>
              </a:ext>
            </a:extLst>
          </p:cNvPr>
          <p:cNvSpPr>
            <a:spLocks noGrp="1"/>
          </p:cNvSpPr>
          <p:nvPr>
            <p:ph sz="quarter" idx="13" hasCustomPrompt="1"/>
          </p:nvPr>
        </p:nvSpPr>
        <p:spPr>
          <a:xfrm>
            <a:off x="8090989" y="2436921"/>
            <a:ext cx="3296238" cy="3513030"/>
          </a:xfrm>
        </p:spPr>
        <p:txBody>
          <a:bodyPr anchor="t"/>
          <a:lstStyle>
            <a:lvl1pPr marL="0" indent="0" algn="ctr">
              <a:buNone/>
              <a:defRPr sz="2400"/>
            </a:lvl1pPr>
            <a:lvl2pPr>
              <a:defRPr sz="2200"/>
            </a:lvl2pPr>
          </a:lstStyle>
          <a:p>
            <a:pPr lvl="0"/>
            <a:r>
              <a:rPr lang="sv-SE" dirty="0"/>
              <a:t>Grafik eller tabell</a:t>
            </a:r>
          </a:p>
        </p:txBody>
      </p:sp>
      <p:sp>
        <p:nvSpPr>
          <p:cNvPr id="4" name="Platshållare för text 3">
            <a:extLst>
              <a:ext uri="{FF2B5EF4-FFF2-40B4-BE49-F238E27FC236}">
                <a16:creationId xmlns:a16="http://schemas.microsoft.com/office/drawing/2014/main" id="{0A1BD9F5-CF88-FA4D-8E63-A50AD1655FDB}"/>
              </a:ext>
            </a:extLst>
          </p:cNvPr>
          <p:cNvSpPr>
            <a:spLocks noGrp="1"/>
          </p:cNvSpPr>
          <p:nvPr>
            <p:ph type="body" sz="quarter" idx="16" hasCustomPrompt="1"/>
          </p:nvPr>
        </p:nvSpPr>
        <p:spPr>
          <a:xfrm>
            <a:off x="4446529" y="908050"/>
            <a:ext cx="3297238" cy="1040824"/>
          </a:xfrm>
        </p:spPr>
        <p:txBody>
          <a:bodyPr anchor="b">
            <a:noAutofit/>
          </a:bodyPr>
          <a:lstStyle>
            <a:lvl1pPr marL="0" indent="0" algn="ctr">
              <a:buNone/>
              <a:defRPr sz="3200" b="1">
                <a:solidFill>
                  <a:schemeClr val="tx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
        <p:nvSpPr>
          <p:cNvPr id="19" name="Platshållare för text 3">
            <a:extLst>
              <a:ext uri="{FF2B5EF4-FFF2-40B4-BE49-F238E27FC236}">
                <a16:creationId xmlns:a16="http://schemas.microsoft.com/office/drawing/2014/main" id="{861079F4-302E-9D46-BA76-C7F8B93E62EB}"/>
              </a:ext>
            </a:extLst>
          </p:cNvPr>
          <p:cNvSpPr>
            <a:spLocks noGrp="1"/>
          </p:cNvSpPr>
          <p:nvPr>
            <p:ph type="body" sz="quarter" idx="17" hasCustomPrompt="1"/>
          </p:nvPr>
        </p:nvSpPr>
        <p:spPr>
          <a:xfrm>
            <a:off x="8089989" y="908049"/>
            <a:ext cx="3297238" cy="1040824"/>
          </a:xfrm>
        </p:spPr>
        <p:txBody>
          <a:bodyPr anchor="b">
            <a:noAutofit/>
          </a:bodyPr>
          <a:lstStyle>
            <a:lvl1pPr marL="0" indent="0" algn="ctr">
              <a:buNone/>
              <a:defRPr sz="3200" b="1">
                <a:solidFill>
                  <a:schemeClr val="tx2"/>
                </a:solidFill>
              </a:defRPr>
            </a:lvl1pPr>
            <a:lvl4pPr marL="1371600" indent="0">
              <a:buNone/>
              <a:defRPr sz="3200" b="1">
                <a:solidFill>
                  <a:schemeClr val="tx2"/>
                </a:solidFill>
              </a:defRPr>
            </a:lvl4pPr>
            <a:lvl5pPr marL="1828800" indent="0">
              <a:buNone/>
              <a:defRPr sz="3200" b="1">
                <a:solidFill>
                  <a:schemeClr val="tx2"/>
                </a:solidFill>
              </a:defRPr>
            </a:lvl5pPr>
          </a:lstStyle>
          <a:p>
            <a:pPr lvl="0"/>
            <a:r>
              <a:rPr lang="sv-SE" dirty="0"/>
              <a:t>En rubrik</a:t>
            </a:r>
          </a:p>
        </p:txBody>
      </p:sp>
    </p:spTree>
    <p:extLst>
      <p:ext uri="{BB962C8B-B14F-4D97-AF65-F5344CB8AC3E}">
        <p14:creationId xmlns:p14="http://schemas.microsoft.com/office/powerpoint/2010/main" val="19750206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lut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6F5E622-A554-B648-AF11-408BC380744C}"/>
              </a:ext>
            </a:extLst>
          </p:cNvPr>
          <p:cNvSpPr>
            <a:spLocks noGrp="1"/>
          </p:cNvSpPr>
          <p:nvPr>
            <p:ph type="sldNum" sz="quarter" idx="10"/>
          </p:nvPr>
        </p:nvSpPr>
        <p:spPr/>
        <p:txBody>
          <a:bodyPr/>
          <a:lstStyle/>
          <a:p>
            <a:fld id="{A14E5930-0237-4444-B38F-6A854F197889}" type="slidenum">
              <a:rPr lang="sv-SE" smtClean="0"/>
              <a:pPr/>
              <a:t>‹#›</a:t>
            </a:fld>
            <a:endParaRPr lang="sv-SE" dirty="0"/>
          </a:p>
        </p:txBody>
      </p:sp>
      <p:sp>
        <p:nvSpPr>
          <p:cNvPr id="16" name="Platshållare för innehåll 6">
            <a:extLst>
              <a:ext uri="{FF2B5EF4-FFF2-40B4-BE49-F238E27FC236}">
                <a16:creationId xmlns:a16="http://schemas.microsoft.com/office/drawing/2014/main" id="{07DDCB26-9915-0944-B2C9-C5D378A8B9A4}"/>
              </a:ext>
            </a:extLst>
          </p:cNvPr>
          <p:cNvSpPr>
            <a:spLocks noGrp="1"/>
          </p:cNvSpPr>
          <p:nvPr>
            <p:ph sz="quarter" idx="11" hasCustomPrompt="1"/>
          </p:nvPr>
        </p:nvSpPr>
        <p:spPr>
          <a:xfrm>
            <a:off x="0" y="4764"/>
            <a:ext cx="12192000" cy="6848474"/>
          </a:xfrm>
        </p:spPr>
        <p:txBody>
          <a:bodyPr/>
          <a:lstStyle>
            <a:lvl1pPr marL="0" indent="0" algn="ctr">
              <a:buNone/>
              <a:defRPr/>
            </a:lvl1pPr>
          </a:lstStyle>
          <a:p>
            <a:pPr lvl="0"/>
            <a:r>
              <a:rPr lang="sv-SE" dirty="0"/>
              <a:t>Helbild</a:t>
            </a:r>
          </a:p>
        </p:txBody>
      </p:sp>
    </p:spTree>
    <p:extLst>
      <p:ext uri="{BB962C8B-B14F-4D97-AF65-F5344CB8AC3E}">
        <p14:creationId xmlns:p14="http://schemas.microsoft.com/office/powerpoint/2010/main" val="31146413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 Startsida med graf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5" name="Platshållare för text 2">
            <a:extLst>
              <a:ext uri="{FF2B5EF4-FFF2-40B4-BE49-F238E27FC236}">
                <a16:creationId xmlns:a16="http://schemas.microsoft.com/office/drawing/2014/main" id="{B42E9658-A4B9-9D46-B788-958D93443B5B}"/>
              </a:ext>
            </a:extLst>
          </p:cNvPr>
          <p:cNvSpPr>
            <a:spLocks noGrp="1"/>
          </p:cNvSpPr>
          <p:nvPr>
            <p:ph type="body" sz="quarter" idx="13" hasCustomPrompt="1"/>
          </p:nvPr>
        </p:nvSpPr>
        <p:spPr>
          <a:xfrm>
            <a:off x="803274"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pPr lvl="0"/>
            <a:r>
              <a:rPr lang="sv-SE" dirty="0"/>
              <a:t>Namn på presentatör</a:t>
            </a:r>
          </a:p>
        </p:txBody>
      </p:sp>
      <p:sp>
        <p:nvSpPr>
          <p:cNvPr id="16" name="Platshållare för text 2">
            <a:extLst>
              <a:ext uri="{FF2B5EF4-FFF2-40B4-BE49-F238E27FC236}">
                <a16:creationId xmlns:a16="http://schemas.microsoft.com/office/drawing/2014/main" id="{576A394D-1BCF-C54F-B2BC-171DB1948D78}"/>
              </a:ext>
            </a:extLst>
          </p:cNvPr>
          <p:cNvSpPr>
            <a:spLocks noGrp="1"/>
          </p:cNvSpPr>
          <p:nvPr>
            <p:ph type="body" sz="quarter" idx="14" hasCustomPrompt="1"/>
          </p:nvPr>
        </p:nvSpPr>
        <p:spPr>
          <a:xfrm>
            <a:off x="3542498"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r>
              <a:rPr lang="sv-SE" sz="900" b="0" dirty="0" err="1"/>
              <a:t>Sekretessklass</a:t>
            </a:r>
            <a:endParaRPr lang="sv-SE" sz="900" b="0" dirty="0"/>
          </a:p>
        </p:txBody>
      </p:sp>
      <p:sp>
        <p:nvSpPr>
          <p:cNvPr id="17" name="Rubrik 1">
            <a:extLst>
              <a:ext uri="{FF2B5EF4-FFF2-40B4-BE49-F238E27FC236}">
                <a16:creationId xmlns:a16="http://schemas.microsoft.com/office/drawing/2014/main" id="{B530E189-01A1-314E-94D7-E554575E9B35}"/>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6480944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 Startsida">
    <p:bg>
      <p:bgPr>
        <a:solidFill>
          <a:schemeClr val="bg2"/>
        </a:solidFill>
        <a:effectLst/>
      </p:bgPr>
    </p:bg>
    <p:spTree>
      <p:nvGrpSpPr>
        <p:cNvPr id="1" name=""/>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3727CC-7B36-FA4C-8271-798E65E7C708}"/>
              </a:ext>
            </a:extLst>
          </p:cNvPr>
          <p:cNvSpPr>
            <a:spLocks noGrp="1"/>
          </p:cNvSpPr>
          <p:nvPr>
            <p:ph type="sldNum" sz="quarter" idx="12"/>
          </p:nvPr>
        </p:nvSpPr>
        <p:spPr/>
        <p:txBody>
          <a:bodyPr/>
          <a:lstStyle/>
          <a:p>
            <a:fld id="{A14E5930-0237-4444-B38F-6A854F197889}" type="slidenum">
              <a:rPr lang="sv-SE" smtClean="0"/>
              <a:t>‹#›</a:t>
            </a:fld>
            <a:endParaRPr lang="sv-SE"/>
          </a:p>
        </p:txBody>
      </p:sp>
      <p:sp>
        <p:nvSpPr>
          <p:cNvPr id="9" name="Platshållare för text 2">
            <a:extLst>
              <a:ext uri="{FF2B5EF4-FFF2-40B4-BE49-F238E27FC236}">
                <a16:creationId xmlns:a16="http://schemas.microsoft.com/office/drawing/2014/main" id="{4857AF42-1AB9-8040-ABBF-2F470C7BA1B0}"/>
              </a:ext>
            </a:extLst>
          </p:cNvPr>
          <p:cNvSpPr>
            <a:spLocks noGrp="1"/>
          </p:cNvSpPr>
          <p:nvPr>
            <p:ph type="body" idx="1" hasCustomPrompt="1"/>
          </p:nvPr>
        </p:nvSpPr>
        <p:spPr>
          <a:xfrm>
            <a:off x="774993" y="3844744"/>
            <a:ext cx="10613732"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dirty="0"/>
              <a:t>En kortare text eller lista</a:t>
            </a:r>
          </a:p>
        </p:txBody>
      </p:sp>
      <p:sp>
        <p:nvSpPr>
          <p:cNvPr id="12" name="Platshållare för text 2">
            <a:extLst>
              <a:ext uri="{FF2B5EF4-FFF2-40B4-BE49-F238E27FC236}">
                <a16:creationId xmlns:a16="http://schemas.microsoft.com/office/drawing/2014/main" id="{DACAB60A-CBBA-754E-9698-EA03E1C76502}"/>
              </a:ext>
            </a:extLst>
          </p:cNvPr>
          <p:cNvSpPr>
            <a:spLocks noGrp="1"/>
          </p:cNvSpPr>
          <p:nvPr>
            <p:ph type="body" sz="quarter" idx="13" hasCustomPrompt="1"/>
          </p:nvPr>
        </p:nvSpPr>
        <p:spPr>
          <a:xfrm>
            <a:off x="803274"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pPr lvl="0"/>
            <a:r>
              <a:rPr lang="sv-SE" dirty="0"/>
              <a:t>Namn på presentatör</a:t>
            </a:r>
          </a:p>
        </p:txBody>
      </p:sp>
      <p:sp>
        <p:nvSpPr>
          <p:cNvPr id="13" name="Platshållare för text 2">
            <a:extLst>
              <a:ext uri="{FF2B5EF4-FFF2-40B4-BE49-F238E27FC236}">
                <a16:creationId xmlns:a16="http://schemas.microsoft.com/office/drawing/2014/main" id="{B8F001B8-EAB2-9142-876E-4E97A4C9D175}"/>
              </a:ext>
            </a:extLst>
          </p:cNvPr>
          <p:cNvSpPr>
            <a:spLocks noGrp="1"/>
          </p:cNvSpPr>
          <p:nvPr>
            <p:ph type="body" sz="quarter" idx="14" hasCustomPrompt="1"/>
          </p:nvPr>
        </p:nvSpPr>
        <p:spPr>
          <a:xfrm>
            <a:off x="3542498" y="0"/>
            <a:ext cx="2555876" cy="415238"/>
          </a:xfrm>
        </p:spPr>
        <p:txBody>
          <a:bodyPr anchor="b">
            <a:noAutofit/>
          </a:bodyPr>
          <a:lstStyle>
            <a:lvl1pPr marL="0" indent="0">
              <a:buNone/>
              <a:defRPr sz="900" b="1">
                <a:solidFill>
                  <a:schemeClr val="tx2"/>
                </a:solidFill>
              </a:defRPr>
            </a:lvl1pPr>
            <a:lvl2pPr marL="457200" indent="0">
              <a:buNone/>
              <a:defRPr sz="900" b="1">
                <a:solidFill>
                  <a:schemeClr val="tx2"/>
                </a:solidFill>
              </a:defRPr>
            </a:lvl2pPr>
            <a:lvl3pPr marL="914400" indent="0">
              <a:buNone/>
              <a:defRPr sz="900" b="1">
                <a:solidFill>
                  <a:schemeClr val="tx2"/>
                </a:solidFill>
              </a:defRPr>
            </a:lvl3pPr>
            <a:lvl4pPr marL="1371600" indent="0">
              <a:buNone/>
              <a:defRPr sz="900" b="1">
                <a:solidFill>
                  <a:schemeClr val="tx2"/>
                </a:solidFill>
              </a:defRPr>
            </a:lvl4pPr>
            <a:lvl5pPr marL="1828800" indent="0">
              <a:buNone/>
              <a:defRPr sz="900" b="1">
                <a:solidFill>
                  <a:schemeClr val="tx2"/>
                </a:solidFill>
              </a:defRPr>
            </a:lvl5pPr>
          </a:lstStyle>
          <a:p>
            <a:r>
              <a:rPr lang="sv-SE" sz="900" b="0" dirty="0" err="1"/>
              <a:t>Sekretessklass</a:t>
            </a:r>
            <a:endParaRPr lang="sv-SE" sz="900" b="0" dirty="0"/>
          </a:p>
        </p:txBody>
      </p:sp>
      <p:sp>
        <p:nvSpPr>
          <p:cNvPr id="14" name="Rubrik 1">
            <a:extLst>
              <a:ext uri="{FF2B5EF4-FFF2-40B4-BE49-F238E27FC236}">
                <a16:creationId xmlns:a16="http://schemas.microsoft.com/office/drawing/2014/main" id="{A723FCF9-63D7-8449-80C6-26700BE32E54}"/>
              </a:ext>
            </a:extLst>
          </p:cNvPr>
          <p:cNvSpPr>
            <a:spLocks noGrp="1"/>
          </p:cNvSpPr>
          <p:nvPr>
            <p:ph type="ctrTitle" hasCustomPrompt="1"/>
          </p:nvPr>
        </p:nvSpPr>
        <p:spPr>
          <a:xfrm>
            <a:off x="716438" y="1375840"/>
            <a:ext cx="10672288" cy="2534385"/>
          </a:xfrm>
          <a:prstGeom prst="rect">
            <a:avLst/>
          </a:prstGeom>
        </p:spPr>
        <p:txBody>
          <a:bodyPr anchor="b">
            <a:normAutofit/>
          </a:bodyPr>
          <a:lstStyle>
            <a:lvl1pPr algn="l">
              <a:defRPr sz="8000" b="1"/>
            </a:lvl1pPr>
          </a:lstStyle>
          <a:p>
            <a:r>
              <a:rPr lang="sv-SE" dirty="0"/>
              <a:t>En stor rubrik</a:t>
            </a:r>
          </a:p>
        </p:txBody>
      </p:sp>
    </p:spTree>
    <p:extLst>
      <p:ext uri="{BB962C8B-B14F-4D97-AF65-F5344CB8AC3E}">
        <p14:creationId xmlns:p14="http://schemas.microsoft.com/office/powerpoint/2010/main" val="1044169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0.emf"/><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image" Target="../media/image1.emf"/><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C30DF0F9-A87D-3440-A4D0-1A7EE21347C5}"/>
              </a:ext>
            </a:extLst>
          </p:cNvPr>
          <p:cNvSpPr>
            <a:spLocks noGrp="1"/>
          </p:cNvSpPr>
          <p:nvPr>
            <p:ph type="body" idx="1"/>
          </p:nvPr>
        </p:nvSpPr>
        <p:spPr>
          <a:xfrm>
            <a:off x="803275" y="2150533"/>
            <a:ext cx="10585450" cy="3799417"/>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56FF2999-65DB-B146-949A-B153A30E48A2}"/>
              </a:ext>
            </a:extLst>
          </p:cNvPr>
          <p:cNvSpPr>
            <a:spLocks noGrp="1"/>
          </p:cNvSpPr>
          <p:nvPr>
            <p:ph type="sldNum" sz="quarter" idx="4"/>
          </p:nvPr>
        </p:nvSpPr>
        <p:spPr>
          <a:xfrm>
            <a:off x="10611860" y="4763"/>
            <a:ext cx="776866" cy="415239"/>
          </a:xfrm>
          <a:prstGeom prst="rect">
            <a:avLst/>
          </a:prstGeom>
        </p:spPr>
        <p:txBody>
          <a:bodyPr vert="horz" lIns="91440" tIns="45720" rIns="91440" bIns="45720" rtlCol="0" anchor="b"/>
          <a:lstStyle>
            <a:lvl1pPr algn="r">
              <a:defRPr sz="900">
                <a:solidFill>
                  <a:schemeClr val="tx2"/>
                </a:solidFill>
              </a:defRPr>
            </a:lvl1pPr>
          </a:lstStyle>
          <a:p>
            <a:fld id="{A14E5930-0237-4444-B38F-6A854F197889}" type="slidenum">
              <a:rPr lang="sv-SE" smtClean="0"/>
              <a:pPr/>
              <a:t>‹#›</a:t>
            </a:fld>
            <a:endParaRPr lang="sv-SE" dirty="0"/>
          </a:p>
        </p:txBody>
      </p:sp>
      <p:pic>
        <p:nvPicPr>
          <p:cNvPr id="9" name="Bildobjekt 8">
            <a:extLst>
              <a:ext uri="{FF2B5EF4-FFF2-40B4-BE49-F238E27FC236}">
                <a16:creationId xmlns:a16="http://schemas.microsoft.com/office/drawing/2014/main" id="{AB392BB7-8155-554B-8D91-06CD5C11F7CD}"/>
              </a:ext>
            </a:extLst>
          </p:cNvPr>
          <p:cNvPicPr>
            <a:picLocks noChangeAspect="1"/>
          </p:cNvPicPr>
          <p:nvPr userDrawn="1"/>
        </p:nvPicPr>
        <p:blipFill>
          <a:blip r:embed="rId17"/>
          <a:stretch>
            <a:fillRect/>
          </a:stretch>
        </p:blipFill>
        <p:spPr>
          <a:xfrm>
            <a:off x="10787063" y="6143693"/>
            <a:ext cx="1203324" cy="525395"/>
          </a:xfrm>
          <a:prstGeom prst="rect">
            <a:avLst/>
          </a:prstGeom>
        </p:spPr>
      </p:pic>
      <p:sp>
        <p:nvSpPr>
          <p:cNvPr id="22" name="Platshållare för rubrik 21">
            <a:extLst>
              <a:ext uri="{FF2B5EF4-FFF2-40B4-BE49-F238E27FC236}">
                <a16:creationId xmlns:a16="http://schemas.microsoft.com/office/drawing/2014/main" id="{C192E144-B096-344A-96AD-B301679C5B8D}"/>
              </a:ext>
            </a:extLst>
          </p:cNvPr>
          <p:cNvSpPr>
            <a:spLocks noGrp="1"/>
          </p:cNvSpPr>
          <p:nvPr>
            <p:ph type="title"/>
          </p:nvPr>
        </p:nvSpPr>
        <p:spPr>
          <a:xfrm>
            <a:off x="803276" y="908049"/>
            <a:ext cx="10585450" cy="1108075"/>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4" name="textruta 3">
            <a:extLst>
              <a:ext uri="{FF2B5EF4-FFF2-40B4-BE49-F238E27FC236}">
                <a16:creationId xmlns:a16="http://schemas.microsoft.com/office/drawing/2014/main" id="{45DFCBC5-1918-DC57-E824-420E5133A530}"/>
              </a:ext>
            </a:extLst>
          </p:cNvPr>
          <p:cNvSpPr txBox="1"/>
          <p:nvPr>
            <p:extLst>
              <p:ext uri="{1162E1C5-73C7-4A58-AE30-91384D911F3F}">
                <p184:classification xmlns:p184="http://schemas.microsoft.com/office/powerpoint/2018/4/main" val="hdr"/>
              </p:ext>
            </p:extLst>
          </p:nvPr>
        </p:nvSpPr>
        <p:spPr>
          <a:xfrm>
            <a:off x="5923725" y="63500"/>
            <a:ext cx="379412" cy="152400"/>
          </a:xfrm>
          <a:prstGeom prst="rect">
            <a:avLst/>
          </a:prstGeom>
        </p:spPr>
        <p:txBody>
          <a:bodyPr horzOverflow="overflow" lIns="0" tIns="0" rIns="0" bIns="0">
            <a:spAutoFit/>
          </a:bodyPr>
          <a:lstStyle/>
          <a:p>
            <a:pPr algn="l"/>
            <a:r>
              <a:rPr lang="sv-SE" sz="1000">
                <a:solidFill>
                  <a:srgbClr val="000000">
                    <a:alpha val="50000"/>
                  </a:srgbClr>
                </a:solidFill>
                <a:latin typeface="Arial" panose="020B0604020202020204" pitchFamily="34" charset="0"/>
                <a:cs typeface="Arial" panose="020B0604020202020204" pitchFamily="34" charset="0"/>
              </a:rPr>
              <a:t>Public</a:t>
            </a:r>
          </a:p>
        </p:txBody>
      </p:sp>
    </p:spTree>
    <p:extLst>
      <p:ext uri="{BB962C8B-B14F-4D97-AF65-F5344CB8AC3E}">
        <p14:creationId xmlns:p14="http://schemas.microsoft.com/office/powerpoint/2010/main" val="3916943254"/>
      </p:ext>
    </p:extLst>
  </p:cSld>
  <p:clrMap bg1="lt1" tx1="dk1" bg2="lt2" tx2="dk2" accent1="accent1" accent2="accent2" accent3="accent3" accent4="accent4" accent5="accent5" accent6="accent6" hlink="hlink" folHlink="folHlink"/>
  <p:sldLayoutIdLst>
    <p:sldLayoutId id="2147483752" r:id="rId1"/>
    <p:sldLayoutId id="2147483755" r:id="rId2"/>
    <p:sldLayoutId id="2147483765" r:id="rId3"/>
    <p:sldLayoutId id="2147483768" r:id="rId4"/>
    <p:sldLayoutId id="2147483772" r:id="rId5"/>
    <p:sldLayoutId id="2147483773" r:id="rId6"/>
    <p:sldLayoutId id="2147483851" r:id="rId7"/>
    <p:sldLayoutId id="2147483852" r:id="rId8"/>
    <p:sldLayoutId id="2147483778" r:id="rId9"/>
    <p:sldLayoutId id="2147483779" r:id="rId10"/>
    <p:sldLayoutId id="2147483857" r:id="rId11"/>
    <p:sldLayoutId id="2147483858" r:id="rId12"/>
    <p:sldLayoutId id="2147483783" r:id="rId13"/>
    <p:sldLayoutId id="2147483786" r:id="rId14"/>
    <p:sldLayoutId id="2147483788" r:id="rId15"/>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3727" userDrawn="1">
          <p15:clr>
            <a:srgbClr val="F26B43"/>
          </p15:clr>
        </p15:guide>
        <p15:guide id="4" pos="3953" userDrawn="1">
          <p15:clr>
            <a:srgbClr val="F26B43"/>
          </p15:clr>
        </p15:guide>
        <p15:guide id="5" pos="393" userDrawn="1">
          <p15:clr>
            <a:srgbClr val="F26B43"/>
          </p15:clr>
        </p15:guide>
        <p15:guide id="6" orient="horz" pos="2273" userDrawn="1">
          <p15:clr>
            <a:srgbClr val="F26B43"/>
          </p15:clr>
        </p15:guide>
        <p15:guide id="7" orient="horz" pos="2047" userDrawn="1">
          <p15:clr>
            <a:srgbClr val="F26B43"/>
          </p15:clr>
        </p15:guide>
        <p15:guide id="8" orient="horz" pos="3748" userDrawn="1">
          <p15:clr>
            <a:srgbClr val="F26B43"/>
          </p15:clr>
        </p15:guide>
        <p15:guide id="9" pos="7287" userDrawn="1">
          <p15:clr>
            <a:srgbClr val="F26B43"/>
          </p15:clr>
        </p15:guide>
        <p15:guide id="10" orient="horz" pos="3974" userDrawn="1">
          <p15:clr>
            <a:srgbClr val="F26B43"/>
          </p15:clr>
        </p15:guide>
        <p15:guide id="11" orient="horz" pos="4201" userDrawn="1">
          <p15:clr>
            <a:srgbClr val="F26B43"/>
          </p15:clr>
        </p15:guide>
        <p15:guide id="12" orient="horz" pos="232" userDrawn="1">
          <p15:clr>
            <a:srgbClr val="F26B43"/>
          </p15:clr>
        </p15:guide>
        <p15:guide id="13" pos="2116" userDrawn="1">
          <p15:clr>
            <a:srgbClr val="F26B43"/>
          </p15:clr>
        </p15:guide>
        <p15:guide id="14" pos="5564" userDrawn="1">
          <p15:clr>
            <a:srgbClr val="F26B43"/>
          </p15:clr>
        </p15:guide>
        <p15:guide id="15" orient="horz" pos="346" userDrawn="1">
          <p15:clr>
            <a:srgbClr val="F26B43"/>
          </p15:clr>
        </p15:guide>
        <p15:guide id="16" orient="horz" pos="572" userDrawn="1">
          <p15:clr>
            <a:srgbClr val="F26B43"/>
          </p15:clr>
        </p15:guide>
        <p15:guide id="17" pos="2978" userDrawn="1">
          <p15:clr>
            <a:srgbClr val="F26B43"/>
          </p15:clr>
        </p15:guide>
        <p15:guide id="18" pos="1255" userDrawn="1">
          <p15:clr>
            <a:srgbClr val="F26B43"/>
          </p15:clr>
        </p15:guide>
        <p15:guide id="19" pos="3092" userDrawn="1">
          <p15:clr>
            <a:srgbClr val="F26B43"/>
          </p15:clr>
        </p15:guide>
        <p15:guide id="20" pos="2865" userDrawn="1">
          <p15:clr>
            <a:srgbClr val="F26B43"/>
          </p15:clr>
        </p15:guide>
        <p15:guide id="21" pos="2003" userDrawn="1">
          <p15:clr>
            <a:srgbClr val="F26B43"/>
          </p15:clr>
        </p15:guide>
        <p15:guide id="22" pos="2230" userDrawn="1">
          <p15:clr>
            <a:srgbClr val="F26B43"/>
          </p15:clr>
        </p15:guide>
        <p15:guide id="23" pos="1141" userDrawn="1">
          <p15:clr>
            <a:srgbClr val="F26B43"/>
          </p15:clr>
        </p15:guide>
        <p15:guide id="24" pos="1368" userDrawn="1">
          <p15:clr>
            <a:srgbClr val="F26B43"/>
          </p15:clr>
        </p15:guide>
        <p15:guide id="25" pos="506" userDrawn="1">
          <p15:clr>
            <a:srgbClr val="F26B43"/>
          </p15:clr>
        </p15:guide>
        <p15:guide id="26" pos="279" userDrawn="1">
          <p15:clr>
            <a:srgbClr val="F26B43"/>
          </p15:clr>
        </p15:guide>
        <p15:guide id="27" pos="4702" userDrawn="1">
          <p15:clr>
            <a:srgbClr val="F26B43"/>
          </p15:clr>
        </p15:guide>
        <p15:guide id="28" pos="6425" userDrawn="1">
          <p15:clr>
            <a:srgbClr val="F26B43"/>
          </p15:clr>
        </p15:guide>
        <p15:guide id="29" pos="4588" userDrawn="1">
          <p15:clr>
            <a:srgbClr val="F26B43"/>
          </p15:clr>
        </p15:guide>
        <p15:guide id="30" pos="4815" userDrawn="1">
          <p15:clr>
            <a:srgbClr val="F26B43"/>
          </p15:clr>
        </p15:guide>
        <p15:guide id="31" pos="5450" userDrawn="1">
          <p15:clr>
            <a:srgbClr val="F26B43"/>
          </p15:clr>
        </p15:guide>
        <p15:guide id="32" pos="5677" userDrawn="1">
          <p15:clr>
            <a:srgbClr val="F26B43"/>
          </p15:clr>
        </p15:guide>
        <p15:guide id="33" pos="6312" userDrawn="1">
          <p15:clr>
            <a:srgbClr val="F26B43"/>
          </p15:clr>
        </p15:guide>
        <p15:guide id="34" pos="6539" userDrawn="1">
          <p15:clr>
            <a:srgbClr val="F26B43"/>
          </p15:clr>
        </p15:guide>
        <p15:guide id="35" pos="7174" userDrawn="1">
          <p15:clr>
            <a:srgbClr val="F26B43"/>
          </p15:clr>
        </p15:guide>
        <p15:guide id="36" pos="7401" userDrawn="1">
          <p15:clr>
            <a:srgbClr val="F26B43"/>
          </p15:clr>
        </p15:guide>
        <p15:guide id="37" pos="55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C30DF0F9-A87D-3440-A4D0-1A7EE21347C5}"/>
              </a:ext>
            </a:extLst>
          </p:cNvPr>
          <p:cNvSpPr>
            <a:spLocks noGrp="1"/>
          </p:cNvSpPr>
          <p:nvPr>
            <p:ph type="body" idx="1"/>
          </p:nvPr>
        </p:nvSpPr>
        <p:spPr>
          <a:xfrm>
            <a:off x="803275" y="2150533"/>
            <a:ext cx="10585450" cy="3799417"/>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56FF2999-65DB-B146-949A-B153A30E48A2}"/>
              </a:ext>
            </a:extLst>
          </p:cNvPr>
          <p:cNvSpPr>
            <a:spLocks noGrp="1"/>
          </p:cNvSpPr>
          <p:nvPr>
            <p:ph type="sldNum" sz="quarter" idx="4"/>
          </p:nvPr>
        </p:nvSpPr>
        <p:spPr>
          <a:xfrm>
            <a:off x="10611860" y="4763"/>
            <a:ext cx="776866" cy="415239"/>
          </a:xfrm>
          <a:prstGeom prst="rect">
            <a:avLst/>
          </a:prstGeom>
        </p:spPr>
        <p:txBody>
          <a:bodyPr vert="horz" lIns="91440" tIns="45720" rIns="91440" bIns="45720" rtlCol="0" anchor="b"/>
          <a:lstStyle>
            <a:lvl1pPr algn="r">
              <a:defRPr sz="900">
                <a:solidFill>
                  <a:schemeClr val="accent3"/>
                </a:solidFill>
              </a:defRPr>
            </a:lvl1pPr>
          </a:lstStyle>
          <a:p>
            <a:fld id="{A14E5930-0237-4444-B38F-6A854F197889}" type="slidenum">
              <a:rPr lang="sv-SE" smtClean="0"/>
              <a:pPr/>
              <a:t>‹#›</a:t>
            </a:fld>
            <a:endParaRPr lang="sv-SE" dirty="0"/>
          </a:p>
        </p:txBody>
      </p:sp>
      <p:pic>
        <p:nvPicPr>
          <p:cNvPr id="9" name="Bildobjekt 8">
            <a:extLst>
              <a:ext uri="{FF2B5EF4-FFF2-40B4-BE49-F238E27FC236}">
                <a16:creationId xmlns:a16="http://schemas.microsoft.com/office/drawing/2014/main" id="{AB392BB7-8155-554B-8D91-06CD5C11F7CD}"/>
              </a:ext>
            </a:extLst>
          </p:cNvPr>
          <p:cNvPicPr>
            <a:picLocks noChangeAspect="1"/>
          </p:cNvPicPr>
          <p:nvPr userDrawn="1"/>
        </p:nvPicPr>
        <p:blipFill>
          <a:blip r:embed="rId17"/>
          <a:srcRect/>
          <a:stretch/>
        </p:blipFill>
        <p:spPr>
          <a:xfrm>
            <a:off x="10787063" y="6143693"/>
            <a:ext cx="1203324" cy="525394"/>
          </a:xfrm>
          <a:prstGeom prst="rect">
            <a:avLst/>
          </a:prstGeom>
        </p:spPr>
      </p:pic>
      <p:sp>
        <p:nvSpPr>
          <p:cNvPr id="22" name="Platshållare för rubrik 21">
            <a:extLst>
              <a:ext uri="{FF2B5EF4-FFF2-40B4-BE49-F238E27FC236}">
                <a16:creationId xmlns:a16="http://schemas.microsoft.com/office/drawing/2014/main" id="{C192E144-B096-344A-96AD-B301679C5B8D}"/>
              </a:ext>
            </a:extLst>
          </p:cNvPr>
          <p:cNvSpPr>
            <a:spLocks noGrp="1"/>
          </p:cNvSpPr>
          <p:nvPr>
            <p:ph type="title"/>
          </p:nvPr>
        </p:nvSpPr>
        <p:spPr>
          <a:xfrm>
            <a:off x="803276" y="908049"/>
            <a:ext cx="10585450" cy="1108075"/>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4" name="textruta 3">
            <a:extLst>
              <a:ext uri="{FF2B5EF4-FFF2-40B4-BE49-F238E27FC236}">
                <a16:creationId xmlns:a16="http://schemas.microsoft.com/office/drawing/2014/main" id="{D98EC9CF-0178-3264-0D92-BB0647ACA206}"/>
              </a:ext>
            </a:extLst>
          </p:cNvPr>
          <p:cNvSpPr txBox="1"/>
          <p:nvPr>
            <p:extLst>
              <p:ext uri="{1162E1C5-73C7-4A58-AE30-91384D911F3F}">
                <p184:classification xmlns:p184="http://schemas.microsoft.com/office/powerpoint/2018/4/main" val="hdr"/>
              </p:ext>
            </p:extLst>
          </p:nvPr>
        </p:nvSpPr>
        <p:spPr>
          <a:xfrm>
            <a:off x="5923725" y="63500"/>
            <a:ext cx="379412" cy="152400"/>
          </a:xfrm>
          <a:prstGeom prst="rect">
            <a:avLst/>
          </a:prstGeom>
        </p:spPr>
        <p:txBody>
          <a:bodyPr horzOverflow="overflow" lIns="0" tIns="0" rIns="0" bIns="0">
            <a:spAutoFit/>
          </a:bodyPr>
          <a:lstStyle/>
          <a:p>
            <a:pPr algn="l"/>
            <a:r>
              <a:rPr lang="sv-SE" sz="1000">
                <a:solidFill>
                  <a:srgbClr val="000000">
                    <a:alpha val="50000"/>
                  </a:srgbClr>
                </a:solidFill>
                <a:latin typeface="Arial" panose="020B0604020202020204" pitchFamily="34" charset="0"/>
                <a:cs typeface="Arial" panose="020B0604020202020204" pitchFamily="34" charset="0"/>
              </a:rPr>
              <a:t>Public</a:t>
            </a:r>
          </a:p>
        </p:txBody>
      </p:sp>
    </p:spTree>
    <p:extLst>
      <p:ext uri="{BB962C8B-B14F-4D97-AF65-F5344CB8AC3E}">
        <p14:creationId xmlns:p14="http://schemas.microsoft.com/office/powerpoint/2010/main" val="1894538396"/>
      </p:ext>
    </p:extLst>
  </p:cSld>
  <p:clrMap bg1="lt1" tx1="dk1" bg2="lt2" tx2="dk2" accent1="accent1" accent2="accent2" accent3="accent3" accent4="accent4" accent5="accent5" accent6="accent6" hlink="hlink" folHlink="folHlink"/>
  <p:sldLayoutIdLst>
    <p:sldLayoutId id="2147483792" r:id="rId1"/>
    <p:sldLayoutId id="2147483795" r:id="rId2"/>
    <p:sldLayoutId id="2147483805" r:id="rId3"/>
    <p:sldLayoutId id="2147483808" r:id="rId4"/>
    <p:sldLayoutId id="2147483819" r:id="rId5"/>
    <p:sldLayoutId id="2147483813" r:id="rId6"/>
    <p:sldLayoutId id="2147483814" r:id="rId7"/>
    <p:sldLayoutId id="2147483853" r:id="rId8"/>
    <p:sldLayoutId id="2147483854" r:id="rId9"/>
    <p:sldLayoutId id="2147483820" r:id="rId10"/>
    <p:sldLayoutId id="2147483855" r:id="rId11"/>
    <p:sldLayoutId id="2147483856" r:id="rId12"/>
    <p:sldLayoutId id="2147483823" r:id="rId13"/>
    <p:sldLayoutId id="2147483826" r:id="rId14"/>
    <p:sldLayoutId id="2147483827" r:id="rId15"/>
  </p:sldLayoutIdLst>
  <p:hf hdr="0" ftr="0" dt="0"/>
  <p:txStyles>
    <p:titleStyle>
      <a:lvl1pPr algn="l" defTabSz="91440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3727" userDrawn="1">
          <p15:clr>
            <a:srgbClr val="F26B43"/>
          </p15:clr>
        </p15:guide>
        <p15:guide id="4" pos="3953" userDrawn="1">
          <p15:clr>
            <a:srgbClr val="F26B43"/>
          </p15:clr>
        </p15:guide>
        <p15:guide id="5" pos="393" userDrawn="1">
          <p15:clr>
            <a:srgbClr val="F26B43"/>
          </p15:clr>
        </p15:guide>
        <p15:guide id="6" orient="horz" pos="2273" userDrawn="1">
          <p15:clr>
            <a:srgbClr val="F26B43"/>
          </p15:clr>
        </p15:guide>
        <p15:guide id="7" orient="horz" pos="2047" userDrawn="1">
          <p15:clr>
            <a:srgbClr val="F26B43"/>
          </p15:clr>
        </p15:guide>
        <p15:guide id="8" orient="horz" pos="3748" userDrawn="1">
          <p15:clr>
            <a:srgbClr val="F26B43"/>
          </p15:clr>
        </p15:guide>
        <p15:guide id="9" pos="7287" userDrawn="1">
          <p15:clr>
            <a:srgbClr val="F26B43"/>
          </p15:clr>
        </p15:guide>
        <p15:guide id="10" orient="horz" pos="3974" userDrawn="1">
          <p15:clr>
            <a:srgbClr val="F26B43"/>
          </p15:clr>
        </p15:guide>
        <p15:guide id="11" orient="horz" pos="4201" userDrawn="1">
          <p15:clr>
            <a:srgbClr val="F26B43"/>
          </p15:clr>
        </p15:guide>
        <p15:guide id="12" orient="horz" pos="232" userDrawn="1">
          <p15:clr>
            <a:srgbClr val="F26B43"/>
          </p15:clr>
        </p15:guide>
        <p15:guide id="13" pos="2116" userDrawn="1">
          <p15:clr>
            <a:srgbClr val="F26B43"/>
          </p15:clr>
        </p15:guide>
        <p15:guide id="14" pos="5564" userDrawn="1">
          <p15:clr>
            <a:srgbClr val="F26B43"/>
          </p15:clr>
        </p15:guide>
        <p15:guide id="15" orient="horz" pos="346" userDrawn="1">
          <p15:clr>
            <a:srgbClr val="F26B43"/>
          </p15:clr>
        </p15:guide>
        <p15:guide id="16" orient="horz" pos="572" userDrawn="1">
          <p15:clr>
            <a:srgbClr val="F26B43"/>
          </p15:clr>
        </p15:guide>
        <p15:guide id="17" pos="2978" userDrawn="1">
          <p15:clr>
            <a:srgbClr val="F26B43"/>
          </p15:clr>
        </p15:guide>
        <p15:guide id="18" pos="1255" userDrawn="1">
          <p15:clr>
            <a:srgbClr val="F26B43"/>
          </p15:clr>
        </p15:guide>
        <p15:guide id="19" pos="3092" userDrawn="1">
          <p15:clr>
            <a:srgbClr val="F26B43"/>
          </p15:clr>
        </p15:guide>
        <p15:guide id="20" pos="2865" userDrawn="1">
          <p15:clr>
            <a:srgbClr val="F26B43"/>
          </p15:clr>
        </p15:guide>
        <p15:guide id="21" pos="2003" userDrawn="1">
          <p15:clr>
            <a:srgbClr val="F26B43"/>
          </p15:clr>
        </p15:guide>
        <p15:guide id="22" pos="2230" userDrawn="1">
          <p15:clr>
            <a:srgbClr val="F26B43"/>
          </p15:clr>
        </p15:guide>
        <p15:guide id="23" pos="1141" userDrawn="1">
          <p15:clr>
            <a:srgbClr val="F26B43"/>
          </p15:clr>
        </p15:guide>
        <p15:guide id="24" pos="1368" userDrawn="1">
          <p15:clr>
            <a:srgbClr val="F26B43"/>
          </p15:clr>
        </p15:guide>
        <p15:guide id="25" pos="506" userDrawn="1">
          <p15:clr>
            <a:srgbClr val="F26B43"/>
          </p15:clr>
        </p15:guide>
        <p15:guide id="26" pos="279" userDrawn="1">
          <p15:clr>
            <a:srgbClr val="F26B43"/>
          </p15:clr>
        </p15:guide>
        <p15:guide id="27" pos="4702" userDrawn="1">
          <p15:clr>
            <a:srgbClr val="F26B43"/>
          </p15:clr>
        </p15:guide>
        <p15:guide id="28" pos="6425" userDrawn="1">
          <p15:clr>
            <a:srgbClr val="F26B43"/>
          </p15:clr>
        </p15:guide>
        <p15:guide id="29" pos="4588" userDrawn="1">
          <p15:clr>
            <a:srgbClr val="F26B43"/>
          </p15:clr>
        </p15:guide>
        <p15:guide id="30" pos="4815" userDrawn="1">
          <p15:clr>
            <a:srgbClr val="F26B43"/>
          </p15:clr>
        </p15:guide>
        <p15:guide id="31" pos="5450" userDrawn="1">
          <p15:clr>
            <a:srgbClr val="F26B43"/>
          </p15:clr>
        </p15:guide>
        <p15:guide id="32" pos="5677" userDrawn="1">
          <p15:clr>
            <a:srgbClr val="F26B43"/>
          </p15:clr>
        </p15:guide>
        <p15:guide id="33" pos="6312" userDrawn="1">
          <p15:clr>
            <a:srgbClr val="F26B43"/>
          </p15:clr>
        </p15:guide>
        <p15:guide id="34" pos="6539" userDrawn="1">
          <p15:clr>
            <a:srgbClr val="F26B43"/>
          </p15:clr>
        </p15:guide>
        <p15:guide id="35" pos="7174" userDrawn="1">
          <p15:clr>
            <a:srgbClr val="F26B43"/>
          </p15:clr>
        </p15:guide>
        <p15:guide id="36" pos="7401" userDrawn="1">
          <p15:clr>
            <a:srgbClr val="F26B43"/>
          </p15:clr>
        </p15:guide>
        <p15:guide id="37" pos="551"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C30DF0F9-A87D-3440-A4D0-1A7EE21347C5}"/>
              </a:ext>
            </a:extLst>
          </p:cNvPr>
          <p:cNvSpPr>
            <a:spLocks noGrp="1"/>
          </p:cNvSpPr>
          <p:nvPr>
            <p:ph type="body" idx="1"/>
          </p:nvPr>
        </p:nvSpPr>
        <p:spPr>
          <a:xfrm>
            <a:off x="803275" y="2150533"/>
            <a:ext cx="10585450" cy="3799417"/>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56FF2999-65DB-B146-949A-B153A30E48A2}"/>
              </a:ext>
            </a:extLst>
          </p:cNvPr>
          <p:cNvSpPr>
            <a:spLocks noGrp="1"/>
          </p:cNvSpPr>
          <p:nvPr>
            <p:ph type="sldNum" sz="quarter" idx="4"/>
          </p:nvPr>
        </p:nvSpPr>
        <p:spPr>
          <a:xfrm>
            <a:off x="10611860" y="4763"/>
            <a:ext cx="776866" cy="415239"/>
          </a:xfrm>
          <a:prstGeom prst="rect">
            <a:avLst/>
          </a:prstGeom>
        </p:spPr>
        <p:txBody>
          <a:bodyPr vert="horz" lIns="91440" tIns="45720" rIns="91440" bIns="45720" rtlCol="0" anchor="b"/>
          <a:lstStyle>
            <a:lvl1pPr algn="r">
              <a:defRPr sz="900">
                <a:solidFill>
                  <a:schemeClr val="tx2"/>
                </a:solidFill>
              </a:defRPr>
            </a:lvl1pPr>
          </a:lstStyle>
          <a:p>
            <a:fld id="{A14E5930-0237-4444-B38F-6A854F197889}" type="slidenum">
              <a:rPr lang="sv-SE" smtClean="0"/>
              <a:pPr/>
              <a:t>‹#›</a:t>
            </a:fld>
            <a:endParaRPr lang="sv-SE" dirty="0"/>
          </a:p>
        </p:txBody>
      </p:sp>
      <p:pic>
        <p:nvPicPr>
          <p:cNvPr id="9" name="Bildobjekt 8">
            <a:extLst>
              <a:ext uri="{FF2B5EF4-FFF2-40B4-BE49-F238E27FC236}">
                <a16:creationId xmlns:a16="http://schemas.microsoft.com/office/drawing/2014/main" id="{AB392BB7-8155-554B-8D91-06CD5C11F7CD}"/>
              </a:ext>
            </a:extLst>
          </p:cNvPr>
          <p:cNvPicPr>
            <a:picLocks noChangeAspect="1"/>
          </p:cNvPicPr>
          <p:nvPr/>
        </p:nvPicPr>
        <p:blipFill>
          <a:blip r:embed="rId20"/>
          <a:stretch>
            <a:fillRect/>
          </a:stretch>
        </p:blipFill>
        <p:spPr>
          <a:xfrm>
            <a:off x="10787063" y="6143693"/>
            <a:ext cx="1203324" cy="525395"/>
          </a:xfrm>
          <a:prstGeom prst="rect">
            <a:avLst/>
          </a:prstGeom>
        </p:spPr>
      </p:pic>
      <p:sp>
        <p:nvSpPr>
          <p:cNvPr id="22" name="Platshållare för rubrik 21">
            <a:extLst>
              <a:ext uri="{FF2B5EF4-FFF2-40B4-BE49-F238E27FC236}">
                <a16:creationId xmlns:a16="http://schemas.microsoft.com/office/drawing/2014/main" id="{C192E144-B096-344A-96AD-B301679C5B8D}"/>
              </a:ext>
            </a:extLst>
          </p:cNvPr>
          <p:cNvSpPr>
            <a:spLocks noGrp="1"/>
          </p:cNvSpPr>
          <p:nvPr>
            <p:ph type="title"/>
          </p:nvPr>
        </p:nvSpPr>
        <p:spPr>
          <a:xfrm>
            <a:off x="803276" y="908049"/>
            <a:ext cx="10585450" cy="1108075"/>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4" name="textruta 3">
            <a:extLst>
              <a:ext uri="{FF2B5EF4-FFF2-40B4-BE49-F238E27FC236}">
                <a16:creationId xmlns:a16="http://schemas.microsoft.com/office/drawing/2014/main" id="{3B10A713-7BC7-5470-AA56-0A4717668E8E}"/>
              </a:ext>
            </a:extLst>
          </p:cNvPr>
          <p:cNvSpPr txBox="1"/>
          <p:nvPr>
            <p:extLst>
              <p:ext uri="{1162E1C5-73C7-4A58-AE30-91384D911F3F}">
                <p184:classification xmlns:p184="http://schemas.microsoft.com/office/powerpoint/2018/4/main" val="hdr"/>
              </p:ext>
            </p:extLst>
          </p:nvPr>
        </p:nvSpPr>
        <p:spPr>
          <a:xfrm>
            <a:off x="5923725" y="63500"/>
            <a:ext cx="379412" cy="152400"/>
          </a:xfrm>
          <a:prstGeom prst="rect">
            <a:avLst/>
          </a:prstGeom>
        </p:spPr>
        <p:txBody>
          <a:bodyPr horzOverflow="overflow" lIns="0" tIns="0" rIns="0" bIns="0">
            <a:spAutoFit/>
          </a:bodyPr>
          <a:lstStyle/>
          <a:p>
            <a:pPr algn="l"/>
            <a:r>
              <a:rPr lang="sv-SE" sz="1000">
                <a:solidFill>
                  <a:srgbClr val="000000">
                    <a:alpha val="50000"/>
                  </a:srgbClr>
                </a:solidFill>
                <a:latin typeface="Arial" panose="020B0604020202020204" pitchFamily="34" charset="0"/>
                <a:cs typeface="Arial" panose="020B0604020202020204" pitchFamily="34" charset="0"/>
              </a:rPr>
              <a:t>Public</a:t>
            </a:r>
          </a:p>
        </p:txBody>
      </p:sp>
    </p:spTree>
    <p:extLst>
      <p:ext uri="{BB962C8B-B14F-4D97-AF65-F5344CB8AC3E}">
        <p14:creationId xmlns:p14="http://schemas.microsoft.com/office/powerpoint/2010/main" val="315971144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7" r:id="rId3"/>
    <p:sldLayoutId id="2147483838" r:id="rId4"/>
    <p:sldLayoutId id="2147483839" r:id="rId5"/>
    <p:sldLayoutId id="2147483840" r:id="rId6"/>
    <p:sldLayoutId id="2147483841" r:id="rId7"/>
    <p:sldLayoutId id="2147483847" r:id="rId8"/>
    <p:sldLayoutId id="2147483849" r:id="rId9"/>
    <p:sldLayoutId id="2147483842" r:id="rId10"/>
    <p:sldLayoutId id="2147483843" r:id="rId11"/>
    <p:sldLayoutId id="2147483848" r:id="rId12"/>
    <p:sldLayoutId id="2147483850" r:id="rId13"/>
    <p:sldLayoutId id="2147483844" r:id="rId14"/>
    <p:sldLayoutId id="2147483845" r:id="rId15"/>
    <p:sldLayoutId id="2147483846" r:id="rId16"/>
    <p:sldLayoutId id="2147483859" r:id="rId17"/>
    <p:sldLayoutId id="2147483860" r:id="rId18"/>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3727">
          <p15:clr>
            <a:srgbClr val="F26B43"/>
          </p15:clr>
        </p15:guide>
        <p15:guide id="4" pos="3953">
          <p15:clr>
            <a:srgbClr val="F26B43"/>
          </p15:clr>
        </p15:guide>
        <p15:guide id="5" pos="393">
          <p15:clr>
            <a:srgbClr val="F26B43"/>
          </p15:clr>
        </p15:guide>
        <p15:guide id="6" orient="horz" pos="2273">
          <p15:clr>
            <a:srgbClr val="F26B43"/>
          </p15:clr>
        </p15:guide>
        <p15:guide id="7" orient="horz" pos="2047">
          <p15:clr>
            <a:srgbClr val="F26B43"/>
          </p15:clr>
        </p15:guide>
        <p15:guide id="8" orient="horz" pos="3748">
          <p15:clr>
            <a:srgbClr val="F26B43"/>
          </p15:clr>
        </p15:guide>
        <p15:guide id="9" pos="7287">
          <p15:clr>
            <a:srgbClr val="F26B43"/>
          </p15:clr>
        </p15:guide>
        <p15:guide id="10" orient="horz" pos="3974">
          <p15:clr>
            <a:srgbClr val="F26B43"/>
          </p15:clr>
        </p15:guide>
        <p15:guide id="11" orient="horz" pos="4201">
          <p15:clr>
            <a:srgbClr val="F26B43"/>
          </p15:clr>
        </p15:guide>
        <p15:guide id="12" orient="horz" pos="232">
          <p15:clr>
            <a:srgbClr val="F26B43"/>
          </p15:clr>
        </p15:guide>
        <p15:guide id="13" pos="2116">
          <p15:clr>
            <a:srgbClr val="F26B43"/>
          </p15:clr>
        </p15:guide>
        <p15:guide id="14" pos="5564">
          <p15:clr>
            <a:srgbClr val="F26B43"/>
          </p15:clr>
        </p15:guide>
        <p15:guide id="15" orient="horz" pos="346">
          <p15:clr>
            <a:srgbClr val="F26B43"/>
          </p15:clr>
        </p15:guide>
        <p15:guide id="16" orient="horz" pos="572">
          <p15:clr>
            <a:srgbClr val="F26B43"/>
          </p15:clr>
        </p15:guide>
        <p15:guide id="17" pos="2978">
          <p15:clr>
            <a:srgbClr val="F26B43"/>
          </p15:clr>
        </p15:guide>
        <p15:guide id="18" pos="1255">
          <p15:clr>
            <a:srgbClr val="F26B43"/>
          </p15:clr>
        </p15:guide>
        <p15:guide id="19" pos="3092">
          <p15:clr>
            <a:srgbClr val="F26B43"/>
          </p15:clr>
        </p15:guide>
        <p15:guide id="20" pos="2865">
          <p15:clr>
            <a:srgbClr val="F26B43"/>
          </p15:clr>
        </p15:guide>
        <p15:guide id="21" pos="2003">
          <p15:clr>
            <a:srgbClr val="F26B43"/>
          </p15:clr>
        </p15:guide>
        <p15:guide id="22" pos="2230">
          <p15:clr>
            <a:srgbClr val="F26B43"/>
          </p15:clr>
        </p15:guide>
        <p15:guide id="23" pos="1141">
          <p15:clr>
            <a:srgbClr val="F26B43"/>
          </p15:clr>
        </p15:guide>
        <p15:guide id="24" pos="1368">
          <p15:clr>
            <a:srgbClr val="F26B43"/>
          </p15:clr>
        </p15:guide>
        <p15:guide id="25" pos="506">
          <p15:clr>
            <a:srgbClr val="F26B43"/>
          </p15:clr>
        </p15:guide>
        <p15:guide id="26" pos="279">
          <p15:clr>
            <a:srgbClr val="F26B43"/>
          </p15:clr>
        </p15:guide>
        <p15:guide id="27" pos="4702">
          <p15:clr>
            <a:srgbClr val="F26B43"/>
          </p15:clr>
        </p15:guide>
        <p15:guide id="28" pos="6425">
          <p15:clr>
            <a:srgbClr val="F26B43"/>
          </p15:clr>
        </p15:guide>
        <p15:guide id="29" pos="4588">
          <p15:clr>
            <a:srgbClr val="F26B43"/>
          </p15:clr>
        </p15:guide>
        <p15:guide id="30" pos="4815">
          <p15:clr>
            <a:srgbClr val="F26B43"/>
          </p15:clr>
        </p15:guide>
        <p15:guide id="31" pos="5450">
          <p15:clr>
            <a:srgbClr val="F26B43"/>
          </p15:clr>
        </p15:guide>
        <p15:guide id="32" pos="5677">
          <p15:clr>
            <a:srgbClr val="F26B43"/>
          </p15:clr>
        </p15:guide>
        <p15:guide id="33" pos="6312">
          <p15:clr>
            <a:srgbClr val="F26B43"/>
          </p15:clr>
        </p15:guide>
        <p15:guide id="34" pos="6539">
          <p15:clr>
            <a:srgbClr val="F26B43"/>
          </p15:clr>
        </p15:guide>
        <p15:guide id="35" pos="7174">
          <p15:clr>
            <a:srgbClr val="F26B43"/>
          </p15:clr>
        </p15:guide>
        <p15:guide id="36" pos="7401">
          <p15:clr>
            <a:srgbClr val="F26B43"/>
          </p15:clr>
        </p15:guide>
        <p15:guide id="37" pos="55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8.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4.xml"/><Relationship Id="rId16" Type="http://schemas.openxmlformats.org/officeDocument/2006/relationships/image" Target="../media/image33.png"/><Relationship Id="rId1" Type="http://schemas.openxmlformats.org/officeDocument/2006/relationships/slideLayout" Target="../slideLayouts/slideLayout4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48.xml"/><Relationship Id="rId5" Type="http://schemas.openxmlformats.org/officeDocument/2006/relationships/image" Target="../media/image36.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48.xml"/><Relationship Id="rId6" Type="http://schemas.openxmlformats.org/officeDocument/2006/relationships/image" Target="../media/image40.emf"/><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6.png"/><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48.xml"/><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8.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1.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48.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48.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48.xml"/><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48.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48.xml"/><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CB98F2B-D4F4-2D5C-F667-CBBB78862895}"/>
              </a:ext>
            </a:extLst>
          </p:cNvPr>
          <p:cNvPicPr>
            <a:picLocks noChangeAspect="1"/>
          </p:cNvPicPr>
          <p:nvPr/>
        </p:nvPicPr>
        <p:blipFill rotWithShape="1">
          <a:blip r:embed="rId3"/>
          <a:srcRect t="12822" r="-1" b="-1"/>
          <a:stretch/>
        </p:blipFill>
        <p:spPr>
          <a:xfrm>
            <a:off x="5766832" y="1393281"/>
            <a:ext cx="6348968" cy="5022911"/>
          </a:xfrm>
          <a:prstGeom prst="rect">
            <a:avLst/>
          </a:prstGeom>
        </p:spPr>
      </p:pic>
      <p:sp>
        <p:nvSpPr>
          <p:cNvPr id="2" name="Platshållare för bildnummer 1">
            <a:extLst>
              <a:ext uri="{FF2B5EF4-FFF2-40B4-BE49-F238E27FC236}">
                <a16:creationId xmlns:a16="http://schemas.microsoft.com/office/drawing/2014/main" id="{E30E2E38-F5F4-6544-BC72-98BB4D40293E}"/>
              </a:ext>
            </a:extLst>
          </p:cNvPr>
          <p:cNvSpPr>
            <a:spLocks noGrp="1"/>
          </p:cNvSpPr>
          <p:nvPr>
            <p:ph type="sldNum" sz="quarter" idx="12"/>
          </p:nvPr>
        </p:nvSpPr>
        <p:spPr/>
        <p:txBody>
          <a:bodyPr/>
          <a:lstStyle/>
          <a:p>
            <a:r>
              <a:rPr lang="sv-SE" dirty="0"/>
              <a:t>1</a:t>
            </a:r>
          </a:p>
        </p:txBody>
      </p:sp>
      <p:sp>
        <p:nvSpPr>
          <p:cNvPr id="9" name="Platshållare för text 8">
            <a:extLst>
              <a:ext uri="{FF2B5EF4-FFF2-40B4-BE49-F238E27FC236}">
                <a16:creationId xmlns:a16="http://schemas.microsoft.com/office/drawing/2014/main" id="{B5E20B0D-07C3-87F0-3531-EE5B6AE002CC}"/>
              </a:ext>
            </a:extLst>
          </p:cNvPr>
          <p:cNvSpPr>
            <a:spLocks noGrp="1"/>
          </p:cNvSpPr>
          <p:nvPr>
            <p:ph type="body" idx="1"/>
          </p:nvPr>
        </p:nvSpPr>
        <p:spPr>
          <a:xfrm>
            <a:off x="428915" y="3017089"/>
            <a:ext cx="10613732" cy="1500187"/>
          </a:xfrm>
        </p:spPr>
        <p:txBody>
          <a:bodyPr>
            <a:normAutofit/>
          </a:bodyPr>
          <a:lstStyle/>
          <a:p>
            <a:r>
              <a:rPr lang="sv-SE" sz="3200" dirty="0">
                <a:solidFill>
                  <a:schemeClr val="tx1">
                    <a:lumMod val="50000"/>
                  </a:schemeClr>
                </a:solidFill>
              </a:rPr>
              <a:t>HFN Seminarium 24/9 2026</a:t>
            </a:r>
          </a:p>
        </p:txBody>
      </p:sp>
      <p:sp>
        <p:nvSpPr>
          <p:cNvPr id="6" name="Rubrik 5">
            <a:extLst>
              <a:ext uri="{FF2B5EF4-FFF2-40B4-BE49-F238E27FC236}">
                <a16:creationId xmlns:a16="http://schemas.microsoft.com/office/drawing/2014/main" id="{66660835-BAA8-3FE9-E73B-637A3842599A}"/>
              </a:ext>
            </a:extLst>
          </p:cNvPr>
          <p:cNvSpPr>
            <a:spLocks noGrp="1"/>
          </p:cNvSpPr>
          <p:nvPr>
            <p:ph type="ctrTitle"/>
          </p:nvPr>
        </p:nvSpPr>
        <p:spPr>
          <a:xfrm>
            <a:off x="716438" y="73968"/>
            <a:ext cx="10672288" cy="2534385"/>
          </a:xfrm>
        </p:spPr>
        <p:txBody>
          <a:bodyPr/>
          <a:lstStyle/>
          <a:p>
            <a:r>
              <a:rPr lang="sv-SE" dirty="0"/>
              <a:t>Avvikelsehantering OKG</a:t>
            </a:r>
          </a:p>
        </p:txBody>
      </p:sp>
      <p:sp>
        <p:nvSpPr>
          <p:cNvPr id="5" name="Presentatör">
            <a:extLst>
              <a:ext uri="{FF2B5EF4-FFF2-40B4-BE49-F238E27FC236}">
                <a16:creationId xmlns:a16="http://schemas.microsoft.com/office/drawing/2014/main" id="{81201C4B-E140-E7A5-FA44-345869C92F5F}"/>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7" name="Sekretessklass">
            <a:extLst>
              <a:ext uri="{FF2B5EF4-FFF2-40B4-BE49-F238E27FC236}">
                <a16:creationId xmlns:a16="http://schemas.microsoft.com/office/drawing/2014/main" id="{69E2C55D-397F-0358-6D92-F3DCE4561E0F}"/>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8" name="Registreringsnummer">
            <a:extLst>
              <a:ext uri="{FF2B5EF4-FFF2-40B4-BE49-F238E27FC236}">
                <a16:creationId xmlns:a16="http://schemas.microsoft.com/office/drawing/2014/main" id="{33424E80-60E7-025C-6E6F-4F95244B1344}"/>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Utgåva">
            <a:extLst>
              <a:ext uri="{FF2B5EF4-FFF2-40B4-BE49-F238E27FC236}">
                <a16:creationId xmlns:a16="http://schemas.microsoft.com/office/drawing/2014/main" id="{C7D20638-2722-22A7-3F03-8BF12A46CF03}"/>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1" name="Datum">
            <a:extLst>
              <a:ext uri="{FF2B5EF4-FFF2-40B4-BE49-F238E27FC236}">
                <a16:creationId xmlns:a16="http://schemas.microsoft.com/office/drawing/2014/main" id="{15AB372D-77B0-AC1F-D74F-1D3E446B7974}"/>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2" name="Bilaga">
            <a:extLst>
              <a:ext uri="{FF2B5EF4-FFF2-40B4-BE49-F238E27FC236}">
                <a16:creationId xmlns:a16="http://schemas.microsoft.com/office/drawing/2014/main" id="{D7730DC4-4599-B242-3372-DBCA3A183304}"/>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749168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2</a:t>
            </a:fld>
            <a:endParaRPr lang="sv-SE" dirty="0"/>
          </a:p>
        </p:txBody>
      </p:sp>
      <p:sp>
        <p:nvSpPr>
          <p:cNvPr id="26" name="Rubrik 8">
            <a:extLst>
              <a:ext uri="{FF2B5EF4-FFF2-40B4-BE49-F238E27FC236}">
                <a16:creationId xmlns:a16="http://schemas.microsoft.com/office/drawing/2014/main" id="{716216C4-7CCE-ADC3-216A-F4D8490F10E8}"/>
              </a:ext>
            </a:extLst>
          </p:cNvPr>
          <p:cNvSpPr>
            <a:spLocks noGrp="1"/>
          </p:cNvSpPr>
          <p:nvPr>
            <p:ph type="ctrTitle"/>
          </p:nvPr>
        </p:nvSpPr>
        <p:spPr>
          <a:xfrm>
            <a:off x="803274" y="530046"/>
            <a:ext cx="10662861" cy="959224"/>
          </a:xfrm>
        </p:spPr>
        <p:txBody>
          <a:bodyPr>
            <a:normAutofit/>
          </a:bodyPr>
          <a:lstStyle/>
          <a:p>
            <a:r>
              <a:rPr lang="sv-SE" sz="6000" dirty="0"/>
              <a:t>Agenda</a:t>
            </a:r>
          </a:p>
        </p:txBody>
      </p:sp>
      <p:sp>
        <p:nvSpPr>
          <p:cNvPr id="27" name="Platshållare för innehåll 3">
            <a:extLst>
              <a:ext uri="{FF2B5EF4-FFF2-40B4-BE49-F238E27FC236}">
                <a16:creationId xmlns:a16="http://schemas.microsoft.com/office/drawing/2014/main" id="{D99F4201-6DE4-C6D7-F328-C1F94F958D33}"/>
              </a:ext>
            </a:extLst>
          </p:cNvPr>
          <p:cNvSpPr txBox="1">
            <a:spLocks/>
          </p:cNvSpPr>
          <p:nvPr/>
        </p:nvSpPr>
        <p:spPr>
          <a:xfrm>
            <a:off x="803274" y="2204335"/>
            <a:ext cx="7848619" cy="2488963"/>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marL="285750" indent="-285750">
              <a:buFont typeface="Arial" panose="020B0604020202020204" pitchFamily="34" charset="0"/>
              <a:buChar char="•"/>
            </a:pPr>
            <a:r>
              <a:rPr lang="sv-SE" sz="2000" dirty="0">
                <a:solidFill>
                  <a:schemeClr val="tx1"/>
                </a:solidFill>
              </a:rPr>
              <a:t>Introduktion OKG samt föreläsare</a:t>
            </a:r>
          </a:p>
          <a:p>
            <a:pPr marL="285750" indent="-285750">
              <a:buFont typeface="Arial" panose="020B0604020202020204" pitchFamily="34" charset="0"/>
              <a:buChar char="•"/>
            </a:pPr>
            <a:r>
              <a:rPr lang="sv-SE" sz="2000" dirty="0">
                <a:solidFill>
                  <a:schemeClr val="tx1"/>
                </a:solidFill>
              </a:rPr>
              <a:t>CAP (</a:t>
            </a:r>
            <a:r>
              <a:rPr lang="sv-SE" sz="2000" dirty="0" err="1">
                <a:solidFill>
                  <a:schemeClr val="tx1"/>
                </a:solidFill>
              </a:rPr>
              <a:t>Corrective</a:t>
            </a:r>
            <a:r>
              <a:rPr lang="sv-SE" sz="2000" dirty="0">
                <a:solidFill>
                  <a:schemeClr val="tx1"/>
                </a:solidFill>
              </a:rPr>
              <a:t> Action Program):</a:t>
            </a:r>
          </a:p>
          <a:p>
            <a:pPr marL="493713" lvl="1" indent="-285750">
              <a:buClrTx/>
              <a:buFont typeface="Arial" panose="020B0604020202020204" pitchFamily="34" charset="0"/>
              <a:buChar char="•"/>
            </a:pPr>
            <a:r>
              <a:rPr lang="sv-SE" sz="2000" dirty="0">
                <a:solidFill>
                  <a:schemeClr val="tx1">
                    <a:lumMod val="50000"/>
                  </a:schemeClr>
                </a:solidFill>
              </a:rPr>
              <a:t>Varför och syfte?</a:t>
            </a:r>
          </a:p>
          <a:p>
            <a:pPr marL="493713" lvl="1" indent="-285750">
              <a:buClrTx/>
              <a:buFont typeface="Arial" panose="020B0604020202020204" pitchFamily="34" charset="0"/>
              <a:buChar char="•"/>
            </a:pPr>
            <a:r>
              <a:rPr lang="sv-SE" sz="2000" dirty="0">
                <a:solidFill>
                  <a:schemeClr val="tx1">
                    <a:lumMod val="50000"/>
                  </a:schemeClr>
                </a:solidFill>
              </a:rPr>
              <a:t>Hur?</a:t>
            </a:r>
          </a:p>
          <a:p>
            <a:pPr marL="285750" indent="-285750">
              <a:buFont typeface="Arial" panose="020B0604020202020204" pitchFamily="34" charset="0"/>
              <a:buChar char="•"/>
            </a:pPr>
            <a:r>
              <a:rPr lang="sv-SE" sz="2000" dirty="0">
                <a:solidFill>
                  <a:schemeClr val="tx1"/>
                </a:solidFill>
              </a:rPr>
              <a:t>Uppföljning</a:t>
            </a:r>
          </a:p>
          <a:p>
            <a:pPr marL="285750" indent="-285750">
              <a:buFont typeface="Arial" panose="020B0604020202020204" pitchFamily="34" charset="0"/>
              <a:buChar char="•"/>
            </a:pPr>
            <a:r>
              <a:rPr lang="sv-SE" sz="2000" dirty="0">
                <a:solidFill>
                  <a:schemeClr val="tx1"/>
                </a:solidFill>
              </a:rPr>
              <a:t>Vägen framåt</a:t>
            </a:r>
          </a:p>
          <a:p>
            <a:endParaRPr lang="sv-SE" sz="2000" dirty="0">
              <a:solidFill>
                <a:schemeClr val="tx1"/>
              </a:solidFill>
            </a:endParaRPr>
          </a:p>
          <a:p>
            <a:pPr marL="285750" indent="-285750">
              <a:buFont typeface="Arial" panose="020B0604020202020204" pitchFamily="34" charset="0"/>
              <a:buChar char="•"/>
            </a:pPr>
            <a:endParaRPr lang="sv-SE" sz="2000" dirty="0">
              <a:solidFill>
                <a:schemeClr val="tx1"/>
              </a:solidFill>
            </a:endParaRPr>
          </a:p>
          <a:p>
            <a:pPr marL="285750" indent="-285750">
              <a:buFont typeface="Arial" panose="020B0604020202020204" pitchFamily="34" charset="0"/>
              <a:buChar char="•"/>
            </a:pPr>
            <a:endParaRPr lang="sv-SE" sz="2000" dirty="0">
              <a:solidFill>
                <a:schemeClr val="tx1"/>
              </a:solidFill>
            </a:endParaRPr>
          </a:p>
          <a:p>
            <a:br>
              <a:rPr lang="sv-SE" sz="2000" dirty="0">
                <a:solidFill>
                  <a:schemeClr val="tx1"/>
                </a:solidFill>
              </a:rPr>
            </a:br>
            <a:endParaRPr lang="sv-SE" sz="2000" dirty="0">
              <a:solidFill>
                <a:schemeClr val="tx1"/>
              </a:solidFill>
            </a:endParaRPr>
          </a:p>
        </p:txBody>
      </p:sp>
      <p:pic>
        <p:nvPicPr>
          <p:cNvPr id="30" name="Bildobjekt 29">
            <a:extLst>
              <a:ext uri="{FF2B5EF4-FFF2-40B4-BE49-F238E27FC236}">
                <a16:creationId xmlns:a16="http://schemas.microsoft.com/office/drawing/2014/main" id="{7F111A4F-16CD-5262-308E-0B06DD5387F2}"/>
              </a:ext>
            </a:extLst>
          </p:cNvPr>
          <p:cNvPicPr>
            <a:picLocks noChangeAspect="1"/>
          </p:cNvPicPr>
          <p:nvPr/>
        </p:nvPicPr>
        <p:blipFill>
          <a:blip r:embed="rId3"/>
          <a:stretch>
            <a:fillRect/>
          </a:stretch>
        </p:blipFill>
        <p:spPr>
          <a:xfrm>
            <a:off x="6234637" y="863"/>
            <a:ext cx="4992161" cy="6066423"/>
          </a:xfrm>
          <a:prstGeom prst="rect">
            <a:avLst/>
          </a:prstGeom>
        </p:spPr>
      </p:pic>
      <p:sp>
        <p:nvSpPr>
          <p:cNvPr id="3" name="Presentatör">
            <a:extLst>
              <a:ext uri="{FF2B5EF4-FFF2-40B4-BE49-F238E27FC236}">
                <a16:creationId xmlns:a16="http://schemas.microsoft.com/office/drawing/2014/main" id="{63A2E518-956F-8D78-7BA7-B3D7F3281704}"/>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E8B8BEE3-3B4D-F8F1-EAE0-55319667CAD3}"/>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A8C08E37-B469-82FF-8D3C-22404DF25FF0}"/>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0DFF4288-CF30-26D0-98DB-BA24DB003777}"/>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E49F63DD-FC0D-E4EC-43E2-30DEE29222ED}"/>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60CF3522-2343-8954-A896-9D87E4383501}"/>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1060055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3</a:t>
            </a:fld>
            <a:endParaRPr lang="sv-SE"/>
          </a:p>
        </p:txBody>
      </p:sp>
      <p:sp>
        <p:nvSpPr>
          <p:cNvPr id="3" name="Platshållare för text 2">
            <a:extLst>
              <a:ext uri="{FF2B5EF4-FFF2-40B4-BE49-F238E27FC236}">
                <a16:creationId xmlns:a16="http://schemas.microsoft.com/office/drawing/2014/main" id="{240547A5-C0D9-4C8F-581B-2C11F9575730}"/>
              </a:ext>
            </a:extLst>
          </p:cNvPr>
          <p:cNvSpPr>
            <a:spLocks noGrp="1"/>
          </p:cNvSpPr>
          <p:nvPr>
            <p:ph type="body" idx="1"/>
          </p:nvPr>
        </p:nvSpPr>
        <p:spPr>
          <a:xfrm>
            <a:off x="789134" y="4878806"/>
            <a:ext cx="10613732" cy="643688"/>
          </a:xfrm>
        </p:spPr>
        <p:txBody>
          <a:bodyPr>
            <a:normAutofit/>
          </a:bodyPr>
          <a:lstStyle/>
          <a:p>
            <a:r>
              <a:rPr lang="sv-SE" sz="2800" dirty="0"/>
              <a:t>	</a:t>
            </a:r>
            <a:r>
              <a:rPr lang="sv-SE" dirty="0">
                <a:solidFill>
                  <a:schemeClr val="tx1"/>
                </a:solidFill>
                <a:cs typeface="Arial" panose="020B0604020202020204" pitchFamily="34" charset="0"/>
              </a:rPr>
              <a:t>Mathias </a:t>
            </a:r>
            <a:r>
              <a:rPr lang="sv-SE" dirty="0" err="1">
                <a:solidFill>
                  <a:schemeClr val="tx1"/>
                </a:solidFill>
                <a:cs typeface="Arial" panose="020B0604020202020204" pitchFamily="34" charset="0"/>
              </a:rPr>
              <a:t>Konnman</a:t>
            </a:r>
            <a:r>
              <a:rPr lang="sv-SE" sz="2800" dirty="0"/>
              <a:t>					</a:t>
            </a:r>
            <a:r>
              <a:rPr lang="sv-SE" dirty="0">
                <a:solidFill>
                  <a:schemeClr val="tx1"/>
                </a:solidFill>
                <a:cs typeface="Arial" panose="020B0604020202020204" pitchFamily="34" charset="0"/>
              </a:rPr>
              <a:t>Pontus Holm</a:t>
            </a:r>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803274" y="980573"/>
            <a:ext cx="10672288" cy="1293357"/>
          </a:xfrm>
        </p:spPr>
        <p:txBody>
          <a:bodyPr/>
          <a:lstStyle/>
          <a:p>
            <a:r>
              <a:rPr lang="sv-SE" dirty="0"/>
              <a:t>Vilka är vi?</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pic>
        <p:nvPicPr>
          <p:cNvPr id="9" name="Bildobjekt 8">
            <a:extLst>
              <a:ext uri="{FF2B5EF4-FFF2-40B4-BE49-F238E27FC236}">
                <a16:creationId xmlns:a16="http://schemas.microsoft.com/office/drawing/2014/main" id="{DEDBC4F4-F401-D1E1-C703-70589B87C403}"/>
              </a:ext>
            </a:extLst>
          </p:cNvPr>
          <p:cNvPicPr>
            <a:picLocks noChangeAspect="1"/>
          </p:cNvPicPr>
          <p:nvPr/>
        </p:nvPicPr>
        <p:blipFill>
          <a:blip r:embed="rId2"/>
          <a:stretch>
            <a:fillRect/>
          </a:stretch>
        </p:blipFill>
        <p:spPr>
          <a:xfrm>
            <a:off x="1935562" y="2364197"/>
            <a:ext cx="1745581" cy="2327440"/>
          </a:xfrm>
          <a:prstGeom prst="rect">
            <a:avLst/>
          </a:prstGeom>
        </p:spPr>
      </p:pic>
      <p:pic>
        <p:nvPicPr>
          <p:cNvPr id="11" name="Bildobjekt 10">
            <a:extLst>
              <a:ext uri="{FF2B5EF4-FFF2-40B4-BE49-F238E27FC236}">
                <a16:creationId xmlns:a16="http://schemas.microsoft.com/office/drawing/2014/main" id="{518A1F92-D20C-C304-0D66-38A4E1A589A2}"/>
              </a:ext>
            </a:extLst>
          </p:cNvPr>
          <p:cNvPicPr>
            <a:picLocks noChangeAspect="1"/>
          </p:cNvPicPr>
          <p:nvPr/>
        </p:nvPicPr>
        <p:blipFill>
          <a:blip r:embed="rId3"/>
          <a:stretch>
            <a:fillRect/>
          </a:stretch>
        </p:blipFill>
        <p:spPr>
          <a:xfrm>
            <a:off x="7687624" y="2368423"/>
            <a:ext cx="2491092" cy="2323214"/>
          </a:xfrm>
          <a:prstGeom prst="rect">
            <a:avLst/>
          </a:prstGeom>
        </p:spPr>
      </p:pic>
      <p:sp>
        <p:nvSpPr>
          <p:cNvPr id="4" name="Presentatör">
            <a:extLst>
              <a:ext uri="{FF2B5EF4-FFF2-40B4-BE49-F238E27FC236}">
                <a16:creationId xmlns:a16="http://schemas.microsoft.com/office/drawing/2014/main" id="{8A360C5F-9841-1C61-F468-90A43E8C84C4}"/>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5" name="Registreringsnummer">
            <a:extLst>
              <a:ext uri="{FF2B5EF4-FFF2-40B4-BE49-F238E27FC236}">
                <a16:creationId xmlns:a16="http://schemas.microsoft.com/office/drawing/2014/main" id="{983C5F2F-6014-BB08-3657-430D31FA5632}"/>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Utgåva">
            <a:extLst>
              <a:ext uri="{FF2B5EF4-FFF2-40B4-BE49-F238E27FC236}">
                <a16:creationId xmlns:a16="http://schemas.microsoft.com/office/drawing/2014/main" id="{3C599775-A67C-BC69-055E-5E90080AA818}"/>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Datum">
            <a:extLst>
              <a:ext uri="{FF2B5EF4-FFF2-40B4-BE49-F238E27FC236}">
                <a16:creationId xmlns:a16="http://schemas.microsoft.com/office/drawing/2014/main" id="{73B0C76B-D918-A70B-706D-92F73BCF9947}"/>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2" name="Bilaga">
            <a:extLst>
              <a:ext uri="{FF2B5EF4-FFF2-40B4-BE49-F238E27FC236}">
                <a16:creationId xmlns:a16="http://schemas.microsoft.com/office/drawing/2014/main" id="{8EEAA2E1-7C36-0DEA-DF10-873A28EDA083}"/>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2422013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4</a:t>
            </a:fld>
            <a:endParaRPr lang="sv-SE" dirty="0"/>
          </a:p>
        </p:txBody>
      </p:sp>
      <p:sp>
        <p:nvSpPr>
          <p:cNvPr id="12" name="textruta 11">
            <a:extLst>
              <a:ext uri="{FF2B5EF4-FFF2-40B4-BE49-F238E27FC236}">
                <a16:creationId xmlns:a16="http://schemas.microsoft.com/office/drawing/2014/main" id="{D6EEF555-FC07-7762-A796-8D7C4BDC0D93}"/>
              </a:ext>
            </a:extLst>
          </p:cNvPr>
          <p:cNvSpPr txBox="1"/>
          <p:nvPr/>
        </p:nvSpPr>
        <p:spPr>
          <a:xfrm>
            <a:off x="2284694" y="3703559"/>
            <a:ext cx="2541762" cy="1015663"/>
          </a:xfrm>
          <a:prstGeom prst="rect">
            <a:avLst/>
          </a:prstGeom>
          <a:noFill/>
        </p:spPr>
        <p:txBody>
          <a:bodyPr wrap="square" rtlCol="0">
            <a:spAutoFit/>
          </a:bodyPr>
          <a:lstStyle/>
          <a:p>
            <a:r>
              <a:rPr lang="sv-SE" sz="2000" b="1" dirty="0"/>
              <a:t>OKG AB</a:t>
            </a:r>
          </a:p>
          <a:p>
            <a:r>
              <a:rPr lang="sv-SE" sz="2000" b="1" dirty="0"/>
              <a:t>Simpevarp 200</a:t>
            </a:r>
          </a:p>
          <a:p>
            <a:r>
              <a:rPr lang="sv-SE" sz="2000" b="1" dirty="0"/>
              <a:t>Oskarshamn </a:t>
            </a:r>
          </a:p>
        </p:txBody>
      </p:sp>
      <p:grpSp>
        <p:nvGrpSpPr>
          <p:cNvPr id="17" name="Grupp 16">
            <a:extLst>
              <a:ext uri="{FF2B5EF4-FFF2-40B4-BE49-F238E27FC236}">
                <a16:creationId xmlns:a16="http://schemas.microsoft.com/office/drawing/2014/main" id="{C9C0A07B-146B-B048-DD35-DFE53B25E50A}"/>
              </a:ext>
            </a:extLst>
          </p:cNvPr>
          <p:cNvGrpSpPr/>
          <p:nvPr/>
        </p:nvGrpSpPr>
        <p:grpSpPr>
          <a:xfrm>
            <a:off x="4007117" y="1486347"/>
            <a:ext cx="7440165" cy="4576746"/>
            <a:chOff x="3652873" y="1486347"/>
            <a:chExt cx="7440165" cy="4576746"/>
          </a:xfrm>
        </p:grpSpPr>
        <p:pic>
          <p:nvPicPr>
            <p:cNvPr id="10" name="ADC08E95-F80D-44DF-B770-F74E437D0E0B">
              <a:extLst>
                <a:ext uri="{FF2B5EF4-FFF2-40B4-BE49-F238E27FC236}">
                  <a16:creationId xmlns:a16="http://schemas.microsoft.com/office/drawing/2014/main" id="{89F09046-C957-4D63-B1E1-28C71B73CC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0648"/>
            <a:stretch/>
          </p:blipFill>
          <p:spPr bwMode="auto">
            <a:xfrm>
              <a:off x="3652873" y="1486347"/>
              <a:ext cx="2443127" cy="457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ADC08E95-F80D-44DF-B770-F74E437D0E0B">
              <a:extLst>
                <a:ext uri="{FF2B5EF4-FFF2-40B4-BE49-F238E27FC236}">
                  <a16:creationId xmlns:a16="http://schemas.microsoft.com/office/drawing/2014/main" id="{23B0728D-14F2-F975-C149-E652A7841D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540" r="4123"/>
            <a:stretch/>
          </p:blipFill>
          <p:spPr bwMode="auto">
            <a:xfrm>
              <a:off x="5987646" y="1486347"/>
              <a:ext cx="5105392" cy="457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Rubrik 3">
            <a:extLst>
              <a:ext uri="{FF2B5EF4-FFF2-40B4-BE49-F238E27FC236}">
                <a16:creationId xmlns:a16="http://schemas.microsoft.com/office/drawing/2014/main" id="{9D26890C-F7D2-6FA7-DFE3-DB29F11524D9}"/>
              </a:ext>
            </a:extLst>
          </p:cNvPr>
          <p:cNvSpPr>
            <a:spLocks noGrp="1"/>
          </p:cNvSpPr>
          <p:nvPr>
            <p:ph type="ctrTitle"/>
          </p:nvPr>
        </p:nvSpPr>
        <p:spPr>
          <a:xfrm>
            <a:off x="744718" y="553187"/>
            <a:ext cx="10662861" cy="933620"/>
          </a:xfrm>
        </p:spPr>
        <p:txBody>
          <a:bodyPr>
            <a:normAutofit/>
          </a:bodyPr>
          <a:lstStyle/>
          <a:p>
            <a:r>
              <a:rPr lang="sv-SE" sz="6000" dirty="0"/>
              <a:t>Här finns vi</a:t>
            </a:r>
          </a:p>
        </p:txBody>
      </p:sp>
      <p:pic>
        <p:nvPicPr>
          <p:cNvPr id="19" name="Bildobjekt 18">
            <a:extLst>
              <a:ext uri="{FF2B5EF4-FFF2-40B4-BE49-F238E27FC236}">
                <a16:creationId xmlns:a16="http://schemas.microsoft.com/office/drawing/2014/main" id="{5F643219-0678-43FD-C764-C4255EC500CE}"/>
              </a:ext>
            </a:extLst>
          </p:cNvPr>
          <p:cNvPicPr>
            <a:picLocks noChangeAspect="1"/>
          </p:cNvPicPr>
          <p:nvPr/>
        </p:nvPicPr>
        <p:blipFill>
          <a:blip r:embed="rId4"/>
          <a:stretch>
            <a:fillRect/>
          </a:stretch>
        </p:blipFill>
        <p:spPr>
          <a:xfrm>
            <a:off x="221850" y="2805262"/>
            <a:ext cx="2784764" cy="2784764"/>
          </a:xfrm>
          <a:prstGeom prst="rect">
            <a:avLst/>
          </a:prstGeom>
        </p:spPr>
      </p:pic>
      <p:sp>
        <p:nvSpPr>
          <p:cNvPr id="3" name="Presentatör">
            <a:extLst>
              <a:ext uri="{FF2B5EF4-FFF2-40B4-BE49-F238E27FC236}">
                <a16:creationId xmlns:a16="http://schemas.microsoft.com/office/drawing/2014/main" id="{A9121688-32CF-B043-38CC-EA6EB5A057F7}"/>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5157D11A-CCB8-B020-C277-99EF037DBA65}"/>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74598290-7A30-3A1E-50FE-F7F2C8B6DE63}"/>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Utgåva">
            <a:extLst>
              <a:ext uri="{FF2B5EF4-FFF2-40B4-BE49-F238E27FC236}">
                <a16:creationId xmlns:a16="http://schemas.microsoft.com/office/drawing/2014/main" id="{933BBC14-0D7F-BBF1-B1D2-E3FC22E2BDED}"/>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Datum">
            <a:extLst>
              <a:ext uri="{FF2B5EF4-FFF2-40B4-BE49-F238E27FC236}">
                <a16:creationId xmlns:a16="http://schemas.microsoft.com/office/drawing/2014/main" id="{9A9F2947-5FC4-2241-0276-3F3ADFCCD06D}"/>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1" name="Bilaga">
            <a:extLst>
              <a:ext uri="{FF2B5EF4-FFF2-40B4-BE49-F238E27FC236}">
                <a16:creationId xmlns:a16="http://schemas.microsoft.com/office/drawing/2014/main" id="{30298770-52F5-B5E6-C4DE-0261DAAC8794}"/>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2909487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objekt 16">
            <a:extLst>
              <a:ext uri="{FF2B5EF4-FFF2-40B4-BE49-F238E27FC236}">
                <a16:creationId xmlns:a16="http://schemas.microsoft.com/office/drawing/2014/main" id="{3BC43A10-3685-5E61-D0D4-B2B759FC7A64}"/>
              </a:ext>
            </a:extLst>
          </p:cNvPr>
          <p:cNvPicPr>
            <a:picLocks noChangeAspect="1"/>
          </p:cNvPicPr>
          <p:nvPr/>
        </p:nvPicPr>
        <p:blipFill>
          <a:blip r:embed="rId3"/>
          <a:stretch>
            <a:fillRect/>
          </a:stretch>
        </p:blipFill>
        <p:spPr>
          <a:xfrm>
            <a:off x="1180843" y="1802752"/>
            <a:ext cx="10737105" cy="4425982"/>
          </a:xfrm>
          <a:prstGeom prst="rect">
            <a:avLst/>
          </a:prstGeom>
        </p:spPr>
      </p:pic>
      <p:pic>
        <p:nvPicPr>
          <p:cNvPr id="75" name="Bildobjekt 74">
            <a:extLst>
              <a:ext uri="{FF2B5EF4-FFF2-40B4-BE49-F238E27FC236}">
                <a16:creationId xmlns:a16="http://schemas.microsoft.com/office/drawing/2014/main" id="{D0E3C6ED-470C-D6AB-D025-4E9F3636C60C}"/>
              </a:ext>
            </a:extLst>
          </p:cNvPr>
          <p:cNvPicPr>
            <a:picLocks noChangeAspect="1"/>
          </p:cNvPicPr>
          <p:nvPr/>
        </p:nvPicPr>
        <p:blipFill>
          <a:blip r:embed="rId4"/>
          <a:stretch>
            <a:fillRect/>
          </a:stretch>
        </p:blipFill>
        <p:spPr>
          <a:xfrm>
            <a:off x="3690573" y="2155371"/>
            <a:ext cx="1381922" cy="708678"/>
          </a:xfrm>
          <a:prstGeom prst="rect">
            <a:avLst/>
          </a:prstGeom>
        </p:spPr>
      </p:pic>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5</a:t>
            </a:fld>
            <a:endParaRPr lang="sv-SE" dirty="0"/>
          </a:p>
        </p:txBody>
      </p:sp>
      <p:sp>
        <p:nvSpPr>
          <p:cNvPr id="9" name="Platshållare för innehåll 2">
            <a:extLst>
              <a:ext uri="{FF2B5EF4-FFF2-40B4-BE49-F238E27FC236}">
                <a16:creationId xmlns:a16="http://schemas.microsoft.com/office/drawing/2014/main" id="{573FE51F-9BC2-8A4B-8678-B4E4798FCD27}"/>
              </a:ext>
            </a:extLst>
          </p:cNvPr>
          <p:cNvSpPr>
            <a:spLocks noGrp="1"/>
          </p:cNvSpPr>
          <p:nvPr>
            <p:ph type="body" sz="quarter" idx="14"/>
          </p:nvPr>
        </p:nvSpPr>
        <p:spPr/>
        <p:txBody>
          <a:bodyPr>
            <a:noAutofit/>
          </a:bodyPr>
          <a:lstStyle/>
          <a:p>
            <a:pPr marL="0" indent="0">
              <a:buClr>
                <a:srgbClr val="0078DC"/>
              </a:buClr>
              <a:buSzPct val="100000"/>
              <a:buNone/>
            </a:pPr>
            <a:endParaRPr lang="sv-SE" sz="1800" dirty="0"/>
          </a:p>
          <a:p>
            <a:pPr marL="0" indent="0">
              <a:buClr>
                <a:srgbClr val="0078DC"/>
              </a:buClr>
              <a:buSzPct val="100000"/>
              <a:buNone/>
            </a:pPr>
            <a:endParaRPr lang="sv-SE" dirty="0"/>
          </a:p>
          <a:p>
            <a:pPr marL="203200" indent="-203200">
              <a:buNone/>
            </a:pPr>
            <a:endParaRPr lang="sv-SE" sz="2600" dirty="0"/>
          </a:p>
          <a:p>
            <a:pPr marL="203200" indent="-203200">
              <a:buNone/>
            </a:pPr>
            <a:r>
              <a:rPr lang="sv-SE" sz="1800" i="1" dirty="0"/>
              <a:t>	</a:t>
            </a:r>
          </a:p>
        </p:txBody>
      </p:sp>
      <p:pic>
        <p:nvPicPr>
          <p:cNvPr id="54" name="Bildobjekt 53">
            <a:extLst>
              <a:ext uri="{FF2B5EF4-FFF2-40B4-BE49-F238E27FC236}">
                <a16:creationId xmlns:a16="http://schemas.microsoft.com/office/drawing/2014/main" id="{1AA1DB7D-CFCC-8051-B844-5ECF7D4F407D}"/>
              </a:ext>
            </a:extLst>
          </p:cNvPr>
          <p:cNvPicPr>
            <a:picLocks noChangeAspect="1"/>
          </p:cNvPicPr>
          <p:nvPr/>
        </p:nvPicPr>
        <p:blipFill>
          <a:blip r:embed="rId5"/>
          <a:stretch>
            <a:fillRect/>
          </a:stretch>
        </p:blipFill>
        <p:spPr>
          <a:xfrm>
            <a:off x="1857422" y="1453556"/>
            <a:ext cx="2343663" cy="1573368"/>
          </a:xfrm>
          <a:prstGeom prst="rect">
            <a:avLst/>
          </a:prstGeom>
        </p:spPr>
      </p:pic>
      <p:pic>
        <p:nvPicPr>
          <p:cNvPr id="21" name="Bildobjekt 20">
            <a:extLst>
              <a:ext uri="{FF2B5EF4-FFF2-40B4-BE49-F238E27FC236}">
                <a16:creationId xmlns:a16="http://schemas.microsoft.com/office/drawing/2014/main" id="{3F5D964C-3360-AFE0-441C-A91D87167A4C}"/>
              </a:ext>
            </a:extLst>
          </p:cNvPr>
          <p:cNvPicPr>
            <a:picLocks noChangeAspect="1"/>
          </p:cNvPicPr>
          <p:nvPr/>
        </p:nvPicPr>
        <p:blipFill>
          <a:blip r:embed="rId6"/>
          <a:stretch>
            <a:fillRect/>
          </a:stretch>
        </p:blipFill>
        <p:spPr>
          <a:xfrm>
            <a:off x="8656092" y="4209990"/>
            <a:ext cx="2122633" cy="1209095"/>
          </a:xfrm>
          <a:prstGeom prst="rect">
            <a:avLst/>
          </a:prstGeom>
        </p:spPr>
      </p:pic>
      <p:pic>
        <p:nvPicPr>
          <p:cNvPr id="23" name="Bildobjekt 22">
            <a:extLst>
              <a:ext uri="{FF2B5EF4-FFF2-40B4-BE49-F238E27FC236}">
                <a16:creationId xmlns:a16="http://schemas.microsoft.com/office/drawing/2014/main" id="{0283D29A-D16A-9C07-AB1A-202A2C62F667}"/>
              </a:ext>
            </a:extLst>
          </p:cNvPr>
          <p:cNvPicPr>
            <a:picLocks noChangeAspect="1"/>
          </p:cNvPicPr>
          <p:nvPr/>
        </p:nvPicPr>
        <p:blipFill>
          <a:blip r:embed="rId7"/>
          <a:stretch>
            <a:fillRect/>
          </a:stretch>
        </p:blipFill>
        <p:spPr>
          <a:xfrm>
            <a:off x="6563023" y="4414605"/>
            <a:ext cx="2489685" cy="1098687"/>
          </a:xfrm>
          <a:prstGeom prst="rect">
            <a:avLst/>
          </a:prstGeom>
        </p:spPr>
      </p:pic>
      <p:pic>
        <p:nvPicPr>
          <p:cNvPr id="25" name="Bildobjekt 24">
            <a:extLst>
              <a:ext uri="{FF2B5EF4-FFF2-40B4-BE49-F238E27FC236}">
                <a16:creationId xmlns:a16="http://schemas.microsoft.com/office/drawing/2014/main" id="{07D6E120-A032-B02B-C795-F4274B7F97E7}"/>
              </a:ext>
            </a:extLst>
          </p:cNvPr>
          <p:cNvPicPr>
            <a:picLocks noChangeAspect="1"/>
          </p:cNvPicPr>
          <p:nvPr/>
        </p:nvPicPr>
        <p:blipFill>
          <a:blip r:embed="rId8"/>
          <a:stretch>
            <a:fillRect/>
          </a:stretch>
        </p:blipFill>
        <p:spPr>
          <a:xfrm>
            <a:off x="4060332" y="4015743"/>
            <a:ext cx="2899306" cy="1642940"/>
          </a:xfrm>
          <a:prstGeom prst="rect">
            <a:avLst/>
          </a:prstGeom>
        </p:spPr>
      </p:pic>
      <p:pic>
        <p:nvPicPr>
          <p:cNvPr id="27" name="Bildobjekt 26">
            <a:extLst>
              <a:ext uri="{FF2B5EF4-FFF2-40B4-BE49-F238E27FC236}">
                <a16:creationId xmlns:a16="http://schemas.microsoft.com/office/drawing/2014/main" id="{F9DFEEFE-62B6-4F48-04EE-38E33B61CE84}"/>
              </a:ext>
            </a:extLst>
          </p:cNvPr>
          <p:cNvPicPr>
            <a:picLocks noChangeAspect="1"/>
          </p:cNvPicPr>
          <p:nvPr/>
        </p:nvPicPr>
        <p:blipFill>
          <a:blip r:embed="rId9"/>
          <a:stretch>
            <a:fillRect/>
          </a:stretch>
        </p:blipFill>
        <p:spPr>
          <a:xfrm>
            <a:off x="1694192" y="3903416"/>
            <a:ext cx="2747393" cy="1609876"/>
          </a:xfrm>
          <a:prstGeom prst="rect">
            <a:avLst/>
          </a:prstGeom>
        </p:spPr>
      </p:pic>
      <p:sp>
        <p:nvSpPr>
          <p:cNvPr id="28" name="Ellips 27">
            <a:extLst>
              <a:ext uri="{FF2B5EF4-FFF2-40B4-BE49-F238E27FC236}">
                <a16:creationId xmlns:a16="http://schemas.microsoft.com/office/drawing/2014/main" id="{7C3E9D68-FE5A-E720-CDAC-8EE33AC86B4E}"/>
              </a:ext>
            </a:extLst>
          </p:cNvPr>
          <p:cNvSpPr/>
          <p:nvPr/>
        </p:nvSpPr>
        <p:spPr>
          <a:xfrm>
            <a:off x="2502785" y="538934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Ellips 28">
            <a:extLst>
              <a:ext uri="{FF2B5EF4-FFF2-40B4-BE49-F238E27FC236}">
                <a16:creationId xmlns:a16="http://schemas.microsoft.com/office/drawing/2014/main" id="{E7865426-ACC5-99C6-F2B0-870865E7D512}"/>
              </a:ext>
            </a:extLst>
          </p:cNvPr>
          <p:cNvSpPr/>
          <p:nvPr/>
        </p:nvSpPr>
        <p:spPr>
          <a:xfrm>
            <a:off x="3953695" y="538934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Ellips 29">
            <a:extLst>
              <a:ext uri="{FF2B5EF4-FFF2-40B4-BE49-F238E27FC236}">
                <a16:creationId xmlns:a16="http://schemas.microsoft.com/office/drawing/2014/main" id="{94EB2054-C4D4-8352-FDB0-1F789916BEA6}"/>
              </a:ext>
            </a:extLst>
          </p:cNvPr>
          <p:cNvSpPr/>
          <p:nvPr/>
        </p:nvSpPr>
        <p:spPr>
          <a:xfrm>
            <a:off x="5138682" y="538934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Ellips 30">
            <a:extLst>
              <a:ext uri="{FF2B5EF4-FFF2-40B4-BE49-F238E27FC236}">
                <a16:creationId xmlns:a16="http://schemas.microsoft.com/office/drawing/2014/main" id="{43DA4CDB-BA61-2F93-EEA0-B13205C84F7C}"/>
              </a:ext>
            </a:extLst>
          </p:cNvPr>
          <p:cNvSpPr/>
          <p:nvPr/>
        </p:nvSpPr>
        <p:spPr>
          <a:xfrm>
            <a:off x="6549396" y="538934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Ellips 31">
            <a:extLst>
              <a:ext uri="{FF2B5EF4-FFF2-40B4-BE49-F238E27FC236}">
                <a16:creationId xmlns:a16="http://schemas.microsoft.com/office/drawing/2014/main" id="{3A77AD36-CDC4-B851-BD43-065448E8D7A1}"/>
              </a:ext>
            </a:extLst>
          </p:cNvPr>
          <p:cNvSpPr/>
          <p:nvPr/>
        </p:nvSpPr>
        <p:spPr>
          <a:xfrm>
            <a:off x="7998515" y="538934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Ellips 32">
            <a:extLst>
              <a:ext uri="{FF2B5EF4-FFF2-40B4-BE49-F238E27FC236}">
                <a16:creationId xmlns:a16="http://schemas.microsoft.com/office/drawing/2014/main" id="{195D1AF4-E897-D921-951C-B004E7DB8269}"/>
              </a:ext>
            </a:extLst>
          </p:cNvPr>
          <p:cNvSpPr/>
          <p:nvPr/>
        </p:nvSpPr>
        <p:spPr>
          <a:xfrm>
            <a:off x="9622467" y="5390364"/>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Ellips 33">
            <a:extLst>
              <a:ext uri="{FF2B5EF4-FFF2-40B4-BE49-F238E27FC236}">
                <a16:creationId xmlns:a16="http://schemas.microsoft.com/office/drawing/2014/main" id="{1BE584C2-94C3-0BE9-9D60-F1323F825DE2}"/>
              </a:ext>
            </a:extLst>
          </p:cNvPr>
          <p:cNvSpPr/>
          <p:nvPr/>
        </p:nvSpPr>
        <p:spPr>
          <a:xfrm>
            <a:off x="1293425" y="4154275"/>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Ellips 34">
            <a:extLst>
              <a:ext uri="{FF2B5EF4-FFF2-40B4-BE49-F238E27FC236}">
                <a16:creationId xmlns:a16="http://schemas.microsoft.com/office/drawing/2014/main" id="{8B9CFB68-1AFB-2B80-5515-781A51E4D2FC}"/>
              </a:ext>
            </a:extLst>
          </p:cNvPr>
          <p:cNvSpPr/>
          <p:nvPr/>
        </p:nvSpPr>
        <p:spPr>
          <a:xfrm>
            <a:off x="2514416" y="3034422"/>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Ellips 36">
            <a:extLst>
              <a:ext uri="{FF2B5EF4-FFF2-40B4-BE49-F238E27FC236}">
                <a16:creationId xmlns:a16="http://schemas.microsoft.com/office/drawing/2014/main" id="{7D22E64D-A7FE-8D16-FA25-42F85DAD5958}"/>
              </a:ext>
            </a:extLst>
          </p:cNvPr>
          <p:cNvSpPr/>
          <p:nvPr/>
        </p:nvSpPr>
        <p:spPr>
          <a:xfrm>
            <a:off x="4015822" y="3034422"/>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Ellips 37">
            <a:extLst>
              <a:ext uri="{FF2B5EF4-FFF2-40B4-BE49-F238E27FC236}">
                <a16:creationId xmlns:a16="http://schemas.microsoft.com/office/drawing/2014/main" id="{959CCC71-8F55-9026-D9A6-AAE059513688}"/>
              </a:ext>
            </a:extLst>
          </p:cNvPr>
          <p:cNvSpPr/>
          <p:nvPr/>
        </p:nvSpPr>
        <p:spPr>
          <a:xfrm>
            <a:off x="5615792" y="3034371"/>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Ellips 38">
            <a:extLst>
              <a:ext uri="{FF2B5EF4-FFF2-40B4-BE49-F238E27FC236}">
                <a16:creationId xmlns:a16="http://schemas.microsoft.com/office/drawing/2014/main" id="{942CB90F-8C8A-00EE-5B18-32F7B42C4212}"/>
              </a:ext>
            </a:extLst>
          </p:cNvPr>
          <p:cNvSpPr/>
          <p:nvPr/>
        </p:nvSpPr>
        <p:spPr>
          <a:xfrm>
            <a:off x="7224179" y="3035630"/>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extruta 39">
            <a:extLst>
              <a:ext uri="{FF2B5EF4-FFF2-40B4-BE49-F238E27FC236}">
                <a16:creationId xmlns:a16="http://schemas.microsoft.com/office/drawing/2014/main" id="{4FE69CEE-7247-9422-B26B-53F3A0C4F4C4}"/>
              </a:ext>
            </a:extLst>
          </p:cNvPr>
          <p:cNvSpPr txBox="1"/>
          <p:nvPr/>
        </p:nvSpPr>
        <p:spPr>
          <a:xfrm>
            <a:off x="9199081" y="5604107"/>
            <a:ext cx="922527" cy="646331"/>
          </a:xfrm>
          <a:prstGeom prst="rect">
            <a:avLst/>
          </a:prstGeom>
          <a:noFill/>
        </p:spPr>
        <p:txBody>
          <a:bodyPr wrap="square" rtlCol="0">
            <a:spAutoFit/>
          </a:bodyPr>
          <a:lstStyle/>
          <a:p>
            <a:pPr algn="ctr"/>
            <a:r>
              <a:rPr lang="sv-SE" sz="1400" b="1" dirty="0"/>
              <a:t>1965</a:t>
            </a:r>
          </a:p>
          <a:p>
            <a:pPr algn="ctr"/>
            <a:r>
              <a:rPr lang="sv-SE" sz="1100" dirty="0"/>
              <a:t>OKG bildas den 14 juli</a:t>
            </a:r>
          </a:p>
        </p:txBody>
      </p:sp>
      <p:sp>
        <p:nvSpPr>
          <p:cNvPr id="41" name="textruta 40">
            <a:extLst>
              <a:ext uri="{FF2B5EF4-FFF2-40B4-BE49-F238E27FC236}">
                <a16:creationId xmlns:a16="http://schemas.microsoft.com/office/drawing/2014/main" id="{61286053-5F93-A8D2-A807-A198ADFCA519}"/>
              </a:ext>
            </a:extLst>
          </p:cNvPr>
          <p:cNvSpPr txBox="1"/>
          <p:nvPr/>
        </p:nvSpPr>
        <p:spPr>
          <a:xfrm>
            <a:off x="7462647" y="5604107"/>
            <a:ext cx="1236236" cy="646331"/>
          </a:xfrm>
          <a:prstGeom prst="rect">
            <a:avLst/>
          </a:prstGeom>
          <a:noFill/>
        </p:spPr>
        <p:txBody>
          <a:bodyPr wrap="none" rtlCol="0">
            <a:spAutoFit/>
          </a:bodyPr>
          <a:lstStyle/>
          <a:p>
            <a:pPr algn="ctr"/>
            <a:r>
              <a:rPr lang="sv-SE" sz="1400" b="1" dirty="0"/>
              <a:t>1966</a:t>
            </a:r>
          </a:p>
          <a:p>
            <a:pPr algn="ctr"/>
            <a:r>
              <a:rPr lang="sv-SE" sz="1100" dirty="0"/>
              <a:t>Byggnationen av</a:t>
            </a:r>
          </a:p>
          <a:p>
            <a:pPr algn="ctr"/>
            <a:r>
              <a:rPr lang="sv-SE" sz="1100" dirty="0"/>
              <a:t>O1 påbörjas</a:t>
            </a:r>
          </a:p>
        </p:txBody>
      </p:sp>
      <p:sp>
        <p:nvSpPr>
          <p:cNvPr id="42" name="textruta 41">
            <a:extLst>
              <a:ext uri="{FF2B5EF4-FFF2-40B4-BE49-F238E27FC236}">
                <a16:creationId xmlns:a16="http://schemas.microsoft.com/office/drawing/2014/main" id="{25EF02FF-B6FE-BFF8-E574-37344C10885A}"/>
              </a:ext>
            </a:extLst>
          </p:cNvPr>
          <p:cNvSpPr txBox="1"/>
          <p:nvPr/>
        </p:nvSpPr>
        <p:spPr>
          <a:xfrm>
            <a:off x="6021990" y="5604107"/>
            <a:ext cx="1236236" cy="646331"/>
          </a:xfrm>
          <a:prstGeom prst="rect">
            <a:avLst/>
          </a:prstGeom>
          <a:noFill/>
        </p:spPr>
        <p:txBody>
          <a:bodyPr wrap="none" rtlCol="0">
            <a:spAutoFit/>
          </a:bodyPr>
          <a:lstStyle/>
          <a:p>
            <a:pPr algn="ctr"/>
            <a:r>
              <a:rPr lang="sv-SE" sz="1400" b="1" dirty="0"/>
              <a:t>1969</a:t>
            </a:r>
          </a:p>
          <a:p>
            <a:pPr algn="ctr"/>
            <a:r>
              <a:rPr lang="sv-SE" sz="1100" dirty="0"/>
              <a:t>Byggnationen av</a:t>
            </a:r>
          </a:p>
          <a:p>
            <a:pPr algn="ctr"/>
            <a:r>
              <a:rPr lang="sv-SE" sz="1100" dirty="0"/>
              <a:t>O2 påbörjas</a:t>
            </a:r>
          </a:p>
        </p:txBody>
      </p:sp>
      <p:sp>
        <p:nvSpPr>
          <p:cNvPr id="43" name="textruta 42">
            <a:extLst>
              <a:ext uri="{FF2B5EF4-FFF2-40B4-BE49-F238E27FC236}">
                <a16:creationId xmlns:a16="http://schemas.microsoft.com/office/drawing/2014/main" id="{6A5FE218-0770-E914-8425-526BA70F9B74}"/>
              </a:ext>
            </a:extLst>
          </p:cNvPr>
          <p:cNvSpPr txBox="1"/>
          <p:nvPr/>
        </p:nvSpPr>
        <p:spPr>
          <a:xfrm>
            <a:off x="4795062" y="5604107"/>
            <a:ext cx="872355" cy="477054"/>
          </a:xfrm>
          <a:prstGeom prst="rect">
            <a:avLst/>
          </a:prstGeom>
          <a:noFill/>
        </p:spPr>
        <p:txBody>
          <a:bodyPr wrap="none" rtlCol="0">
            <a:spAutoFit/>
          </a:bodyPr>
          <a:lstStyle/>
          <a:p>
            <a:pPr algn="ctr"/>
            <a:r>
              <a:rPr lang="sv-SE" sz="1400" b="1" dirty="0"/>
              <a:t>1970</a:t>
            </a:r>
          </a:p>
          <a:p>
            <a:pPr algn="ctr"/>
            <a:r>
              <a:rPr lang="sv-SE" sz="1100" dirty="0"/>
              <a:t>O1står klar</a:t>
            </a:r>
          </a:p>
        </p:txBody>
      </p:sp>
      <p:sp>
        <p:nvSpPr>
          <p:cNvPr id="44" name="textruta 43">
            <a:extLst>
              <a:ext uri="{FF2B5EF4-FFF2-40B4-BE49-F238E27FC236}">
                <a16:creationId xmlns:a16="http://schemas.microsoft.com/office/drawing/2014/main" id="{DCBFB3A8-0DE6-2A98-DEC9-61079B25A2CE}"/>
              </a:ext>
            </a:extLst>
          </p:cNvPr>
          <p:cNvSpPr txBox="1"/>
          <p:nvPr/>
        </p:nvSpPr>
        <p:spPr>
          <a:xfrm>
            <a:off x="3489351" y="5604107"/>
            <a:ext cx="1130439" cy="815608"/>
          </a:xfrm>
          <a:prstGeom prst="rect">
            <a:avLst/>
          </a:prstGeom>
          <a:noFill/>
        </p:spPr>
        <p:txBody>
          <a:bodyPr wrap="none" rtlCol="0">
            <a:spAutoFit/>
          </a:bodyPr>
          <a:lstStyle/>
          <a:p>
            <a:pPr algn="ctr"/>
            <a:r>
              <a:rPr lang="sv-SE" sz="1400" b="1" dirty="0"/>
              <a:t>1974</a:t>
            </a:r>
          </a:p>
          <a:p>
            <a:pPr algn="ctr"/>
            <a:r>
              <a:rPr lang="sv-SE" sz="1100" dirty="0"/>
              <a:t>O2 startar.</a:t>
            </a:r>
          </a:p>
          <a:p>
            <a:pPr algn="ctr"/>
            <a:r>
              <a:rPr lang="sv-SE" sz="1100" dirty="0"/>
              <a:t>O3 får tillstånd </a:t>
            </a:r>
          </a:p>
          <a:p>
            <a:pPr algn="ctr"/>
            <a:r>
              <a:rPr lang="sv-SE" sz="1100" dirty="0"/>
              <a:t>att byggas</a:t>
            </a:r>
          </a:p>
        </p:txBody>
      </p:sp>
      <p:sp>
        <p:nvSpPr>
          <p:cNvPr id="45" name="textruta 44">
            <a:extLst>
              <a:ext uri="{FF2B5EF4-FFF2-40B4-BE49-F238E27FC236}">
                <a16:creationId xmlns:a16="http://schemas.microsoft.com/office/drawing/2014/main" id="{1C129CC8-BA40-0EB3-F59C-C46F4889E282}"/>
              </a:ext>
            </a:extLst>
          </p:cNvPr>
          <p:cNvSpPr txBox="1"/>
          <p:nvPr/>
        </p:nvSpPr>
        <p:spPr>
          <a:xfrm>
            <a:off x="2116636" y="5604107"/>
            <a:ext cx="941284" cy="477054"/>
          </a:xfrm>
          <a:prstGeom prst="rect">
            <a:avLst/>
          </a:prstGeom>
          <a:noFill/>
        </p:spPr>
        <p:txBody>
          <a:bodyPr wrap="none" rtlCol="0">
            <a:spAutoFit/>
          </a:bodyPr>
          <a:lstStyle/>
          <a:p>
            <a:pPr algn="ctr"/>
            <a:r>
              <a:rPr lang="sv-SE" sz="1400" b="1" dirty="0"/>
              <a:t>1985</a:t>
            </a:r>
          </a:p>
          <a:p>
            <a:pPr algn="ctr"/>
            <a:r>
              <a:rPr lang="sv-SE" sz="1100" dirty="0"/>
              <a:t>O3 tas i drift</a:t>
            </a:r>
          </a:p>
        </p:txBody>
      </p:sp>
      <p:sp>
        <p:nvSpPr>
          <p:cNvPr id="46" name="textruta 45">
            <a:extLst>
              <a:ext uri="{FF2B5EF4-FFF2-40B4-BE49-F238E27FC236}">
                <a16:creationId xmlns:a16="http://schemas.microsoft.com/office/drawing/2014/main" id="{E0363720-CB99-F3BB-AABF-DEE70B7644B1}"/>
              </a:ext>
            </a:extLst>
          </p:cNvPr>
          <p:cNvSpPr txBox="1"/>
          <p:nvPr/>
        </p:nvSpPr>
        <p:spPr>
          <a:xfrm>
            <a:off x="1471001" y="3893121"/>
            <a:ext cx="1039066" cy="646331"/>
          </a:xfrm>
          <a:prstGeom prst="rect">
            <a:avLst/>
          </a:prstGeom>
          <a:noFill/>
        </p:spPr>
        <p:txBody>
          <a:bodyPr wrap="none" rtlCol="0">
            <a:spAutoFit/>
          </a:bodyPr>
          <a:lstStyle/>
          <a:p>
            <a:pPr algn="ctr"/>
            <a:r>
              <a:rPr lang="sv-SE" sz="1400" b="1" dirty="0"/>
              <a:t>1989</a:t>
            </a:r>
          </a:p>
          <a:p>
            <a:pPr algn="ctr"/>
            <a:r>
              <a:rPr lang="sv-SE" sz="1100" dirty="0"/>
              <a:t>Effekthöjning </a:t>
            </a:r>
          </a:p>
          <a:p>
            <a:pPr algn="ctr"/>
            <a:r>
              <a:rPr lang="sv-SE" sz="1100" dirty="0"/>
              <a:t>av O3</a:t>
            </a:r>
          </a:p>
        </p:txBody>
      </p:sp>
      <p:sp>
        <p:nvSpPr>
          <p:cNvPr id="48" name="textruta 47">
            <a:extLst>
              <a:ext uri="{FF2B5EF4-FFF2-40B4-BE49-F238E27FC236}">
                <a16:creationId xmlns:a16="http://schemas.microsoft.com/office/drawing/2014/main" id="{143C1817-7CAF-9B45-A9D7-ABBBAB5D29A2}"/>
              </a:ext>
            </a:extLst>
          </p:cNvPr>
          <p:cNvSpPr txBox="1"/>
          <p:nvPr/>
        </p:nvSpPr>
        <p:spPr>
          <a:xfrm>
            <a:off x="1903207" y="3269019"/>
            <a:ext cx="1405298" cy="646331"/>
          </a:xfrm>
          <a:prstGeom prst="rect">
            <a:avLst/>
          </a:prstGeom>
          <a:noFill/>
        </p:spPr>
        <p:txBody>
          <a:bodyPr wrap="square" rtlCol="0">
            <a:spAutoFit/>
          </a:bodyPr>
          <a:lstStyle/>
          <a:p>
            <a:pPr algn="ctr"/>
            <a:r>
              <a:rPr lang="sv-SE" sz="1400" b="1" dirty="0"/>
              <a:t>2002</a:t>
            </a:r>
          </a:p>
          <a:p>
            <a:pPr algn="ctr"/>
            <a:r>
              <a:rPr lang="sv-SE" sz="1100" dirty="0"/>
              <a:t>Modernisering av O1 genomförs</a:t>
            </a:r>
          </a:p>
        </p:txBody>
      </p:sp>
      <p:sp>
        <p:nvSpPr>
          <p:cNvPr id="50" name="textruta 49">
            <a:extLst>
              <a:ext uri="{FF2B5EF4-FFF2-40B4-BE49-F238E27FC236}">
                <a16:creationId xmlns:a16="http://schemas.microsoft.com/office/drawing/2014/main" id="{78E212B5-8533-05F5-0CC7-AC406D399150}"/>
              </a:ext>
            </a:extLst>
          </p:cNvPr>
          <p:cNvSpPr txBox="1"/>
          <p:nvPr/>
        </p:nvSpPr>
        <p:spPr>
          <a:xfrm>
            <a:off x="3553957" y="3269019"/>
            <a:ext cx="1117614" cy="646331"/>
          </a:xfrm>
          <a:prstGeom prst="rect">
            <a:avLst/>
          </a:prstGeom>
          <a:noFill/>
        </p:spPr>
        <p:txBody>
          <a:bodyPr wrap="none" rtlCol="0">
            <a:spAutoFit/>
          </a:bodyPr>
          <a:lstStyle/>
          <a:p>
            <a:pPr algn="ctr"/>
            <a:r>
              <a:rPr lang="sv-SE" sz="1400" b="1" dirty="0"/>
              <a:t>2009</a:t>
            </a:r>
          </a:p>
          <a:p>
            <a:pPr algn="ctr"/>
            <a:r>
              <a:rPr lang="sv-SE" sz="1100" dirty="0"/>
              <a:t>Modernisering</a:t>
            </a:r>
          </a:p>
          <a:p>
            <a:pPr algn="ctr"/>
            <a:r>
              <a:rPr lang="sv-SE" sz="1100" dirty="0"/>
              <a:t>av O3 inleds</a:t>
            </a:r>
          </a:p>
        </p:txBody>
      </p:sp>
      <p:sp>
        <p:nvSpPr>
          <p:cNvPr id="51" name="textruta 50">
            <a:extLst>
              <a:ext uri="{FF2B5EF4-FFF2-40B4-BE49-F238E27FC236}">
                <a16:creationId xmlns:a16="http://schemas.microsoft.com/office/drawing/2014/main" id="{C07C2658-4BF2-849F-0E55-CD7DD1DAE0AE}"/>
              </a:ext>
            </a:extLst>
          </p:cNvPr>
          <p:cNvSpPr txBox="1"/>
          <p:nvPr/>
        </p:nvSpPr>
        <p:spPr>
          <a:xfrm>
            <a:off x="4891883" y="3269019"/>
            <a:ext cx="1638426" cy="815608"/>
          </a:xfrm>
          <a:prstGeom prst="rect">
            <a:avLst/>
          </a:prstGeom>
          <a:noFill/>
        </p:spPr>
        <p:txBody>
          <a:bodyPr wrap="square" rtlCol="0">
            <a:spAutoFit/>
          </a:bodyPr>
          <a:lstStyle/>
          <a:p>
            <a:pPr algn="ctr"/>
            <a:r>
              <a:rPr lang="sv-SE" sz="1400" b="1" dirty="0"/>
              <a:t>2015</a:t>
            </a:r>
          </a:p>
          <a:p>
            <a:pPr algn="ctr"/>
            <a:r>
              <a:rPr lang="sv-SE" sz="1100" dirty="0"/>
              <a:t>OKG:s ägare fattar beslut om en stängning i förtid av O1/O2</a:t>
            </a:r>
          </a:p>
        </p:txBody>
      </p:sp>
      <p:sp>
        <p:nvSpPr>
          <p:cNvPr id="52" name="textruta 51">
            <a:extLst>
              <a:ext uri="{FF2B5EF4-FFF2-40B4-BE49-F238E27FC236}">
                <a16:creationId xmlns:a16="http://schemas.microsoft.com/office/drawing/2014/main" id="{EAF4D99C-2F54-C7E9-70D9-8E6BBB243372}"/>
              </a:ext>
            </a:extLst>
          </p:cNvPr>
          <p:cNvSpPr txBox="1"/>
          <p:nvPr/>
        </p:nvSpPr>
        <p:spPr>
          <a:xfrm>
            <a:off x="6449463" y="3269019"/>
            <a:ext cx="1732313" cy="646331"/>
          </a:xfrm>
          <a:prstGeom prst="rect">
            <a:avLst/>
          </a:prstGeom>
          <a:noFill/>
        </p:spPr>
        <p:txBody>
          <a:bodyPr wrap="square" rtlCol="0">
            <a:spAutoFit/>
          </a:bodyPr>
          <a:lstStyle/>
          <a:p>
            <a:pPr algn="ctr"/>
            <a:r>
              <a:rPr lang="sv-SE" sz="1400" b="1" dirty="0"/>
              <a:t>2023</a:t>
            </a:r>
          </a:p>
          <a:p>
            <a:pPr algn="ctr"/>
            <a:r>
              <a:rPr lang="sv-SE" sz="1100" dirty="0"/>
              <a:t>Första externa vätgasleveransen</a:t>
            </a:r>
          </a:p>
        </p:txBody>
      </p:sp>
      <p:sp>
        <p:nvSpPr>
          <p:cNvPr id="15" name="Rubrik 3">
            <a:extLst>
              <a:ext uri="{FF2B5EF4-FFF2-40B4-BE49-F238E27FC236}">
                <a16:creationId xmlns:a16="http://schemas.microsoft.com/office/drawing/2014/main" id="{F4DE03C0-A710-1A41-B777-98CDDF12B7E1}"/>
              </a:ext>
            </a:extLst>
          </p:cNvPr>
          <p:cNvSpPr>
            <a:spLocks noGrp="1"/>
          </p:cNvSpPr>
          <p:nvPr>
            <p:ph type="ctrTitle"/>
          </p:nvPr>
        </p:nvSpPr>
        <p:spPr>
          <a:xfrm>
            <a:off x="744718" y="596989"/>
            <a:ext cx="10662861" cy="893355"/>
          </a:xfrm>
        </p:spPr>
        <p:txBody>
          <a:bodyPr>
            <a:noAutofit/>
          </a:bodyPr>
          <a:lstStyle/>
          <a:p>
            <a:r>
              <a:rPr lang="sv-SE" sz="6000" dirty="0"/>
              <a:t>Vår historia</a:t>
            </a:r>
          </a:p>
        </p:txBody>
      </p:sp>
      <p:grpSp>
        <p:nvGrpSpPr>
          <p:cNvPr id="14" name="Grupp 13">
            <a:extLst>
              <a:ext uri="{FF2B5EF4-FFF2-40B4-BE49-F238E27FC236}">
                <a16:creationId xmlns:a16="http://schemas.microsoft.com/office/drawing/2014/main" id="{C906BE21-8B68-E0CB-3C93-AA0CA6EC46A9}"/>
              </a:ext>
            </a:extLst>
          </p:cNvPr>
          <p:cNvGrpSpPr/>
          <p:nvPr/>
        </p:nvGrpSpPr>
        <p:grpSpPr>
          <a:xfrm>
            <a:off x="525122" y="3917911"/>
            <a:ext cx="655608" cy="655608"/>
            <a:chOff x="1960945" y="2225356"/>
            <a:chExt cx="655608" cy="655608"/>
          </a:xfrm>
        </p:grpSpPr>
        <p:sp>
          <p:nvSpPr>
            <p:cNvPr id="5" name="Ellips 4">
              <a:extLst>
                <a:ext uri="{FF2B5EF4-FFF2-40B4-BE49-F238E27FC236}">
                  <a16:creationId xmlns:a16="http://schemas.microsoft.com/office/drawing/2014/main" id="{ECB71363-B52F-1043-FDBF-B8566C7D3B04}"/>
                </a:ext>
              </a:extLst>
            </p:cNvPr>
            <p:cNvSpPr/>
            <p:nvPr/>
          </p:nvSpPr>
          <p:spPr>
            <a:xfrm>
              <a:off x="1960945" y="2225356"/>
              <a:ext cx="655608" cy="655608"/>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symbol, Grafik, vit, cirkel&#10;&#10;AI-genererat innehåll kan vara felaktigt.">
              <a:extLst>
                <a:ext uri="{FF2B5EF4-FFF2-40B4-BE49-F238E27FC236}">
                  <a16:creationId xmlns:a16="http://schemas.microsoft.com/office/drawing/2014/main" id="{4D5DD01E-EA57-299A-061D-8CF2F1B105F2}"/>
                </a:ext>
              </a:extLst>
            </p:cNvPr>
            <p:cNvPicPr>
              <a:picLocks noChangeAspect="1"/>
            </p:cNvPicPr>
            <p:nvPr/>
          </p:nvPicPr>
          <p:blipFill>
            <a:blip r:embed="rId10"/>
            <a:stretch>
              <a:fillRect/>
            </a:stretch>
          </p:blipFill>
          <p:spPr>
            <a:xfrm>
              <a:off x="2031085" y="2259423"/>
              <a:ext cx="515328" cy="587474"/>
            </a:xfrm>
            <a:prstGeom prst="rect">
              <a:avLst/>
            </a:prstGeom>
          </p:spPr>
        </p:pic>
      </p:grpSp>
      <p:pic>
        <p:nvPicPr>
          <p:cNvPr id="13" name="Bildobjekt 12" descr="En bild som visar dessert, mat, Sötma, Kristyr&#10;&#10;AI-genererat innehåll kan vara felaktigt.">
            <a:extLst>
              <a:ext uri="{FF2B5EF4-FFF2-40B4-BE49-F238E27FC236}">
                <a16:creationId xmlns:a16="http://schemas.microsoft.com/office/drawing/2014/main" id="{91AFDA8E-478D-980E-CFC2-9C823EE7EBFF}"/>
              </a:ext>
            </a:extLst>
          </p:cNvPr>
          <p:cNvPicPr>
            <a:picLocks noChangeAspect="1"/>
          </p:cNvPicPr>
          <p:nvPr/>
        </p:nvPicPr>
        <p:blipFill>
          <a:blip r:embed="rId11"/>
          <a:stretch>
            <a:fillRect/>
          </a:stretch>
        </p:blipFill>
        <p:spPr>
          <a:xfrm>
            <a:off x="9783222" y="1455840"/>
            <a:ext cx="676773" cy="1089181"/>
          </a:xfrm>
          <a:prstGeom prst="rect">
            <a:avLst/>
          </a:prstGeom>
        </p:spPr>
      </p:pic>
      <p:sp>
        <p:nvSpPr>
          <p:cNvPr id="26" name="Ellips 25">
            <a:extLst>
              <a:ext uri="{FF2B5EF4-FFF2-40B4-BE49-F238E27FC236}">
                <a16:creationId xmlns:a16="http://schemas.microsoft.com/office/drawing/2014/main" id="{C0D08D9A-B391-AC9C-5909-264D1F749742}"/>
              </a:ext>
            </a:extLst>
          </p:cNvPr>
          <p:cNvSpPr/>
          <p:nvPr/>
        </p:nvSpPr>
        <p:spPr>
          <a:xfrm>
            <a:off x="9020872" y="3041455"/>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textruta 52">
            <a:extLst>
              <a:ext uri="{FF2B5EF4-FFF2-40B4-BE49-F238E27FC236}">
                <a16:creationId xmlns:a16="http://schemas.microsoft.com/office/drawing/2014/main" id="{C59CA2F3-D8FF-2327-CD47-EA185F6A080A}"/>
              </a:ext>
            </a:extLst>
          </p:cNvPr>
          <p:cNvSpPr txBox="1"/>
          <p:nvPr/>
        </p:nvSpPr>
        <p:spPr>
          <a:xfrm>
            <a:off x="8246156" y="3263275"/>
            <a:ext cx="1732313" cy="984885"/>
          </a:xfrm>
          <a:prstGeom prst="rect">
            <a:avLst/>
          </a:prstGeom>
          <a:noFill/>
        </p:spPr>
        <p:txBody>
          <a:bodyPr wrap="square" rtlCol="0">
            <a:spAutoFit/>
          </a:bodyPr>
          <a:lstStyle/>
          <a:p>
            <a:pPr algn="ctr"/>
            <a:r>
              <a:rPr lang="sv-SE" sz="1400" b="1" dirty="0"/>
              <a:t>2024</a:t>
            </a:r>
          </a:p>
          <a:p>
            <a:pPr algn="ctr"/>
            <a:r>
              <a:rPr lang="sv-SE" sz="1100" dirty="0"/>
              <a:t>Fördjupad förstudie om drifttidsförlängning av O3. Mål att drivas till 2060</a:t>
            </a:r>
          </a:p>
        </p:txBody>
      </p:sp>
      <p:pic>
        <p:nvPicPr>
          <p:cNvPr id="58" name="Bildobjekt 57" descr="En bild som visar julgran, jul, juldekoration, träd&#10;&#10;AI-genererat innehåll kan vara felaktigt.">
            <a:extLst>
              <a:ext uri="{FF2B5EF4-FFF2-40B4-BE49-F238E27FC236}">
                <a16:creationId xmlns:a16="http://schemas.microsoft.com/office/drawing/2014/main" id="{1196FF9F-C3E3-57D3-0CEB-746CB6B2DA0E}"/>
              </a:ext>
            </a:extLst>
          </p:cNvPr>
          <p:cNvPicPr>
            <a:picLocks noChangeAspect="1"/>
          </p:cNvPicPr>
          <p:nvPr/>
        </p:nvPicPr>
        <p:blipFill>
          <a:blip r:embed="rId12"/>
          <a:stretch>
            <a:fillRect/>
          </a:stretch>
        </p:blipFill>
        <p:spPr>
          <a:xfrm>
            <a:off x="780764" y="4568880"/>
            <a:ext cx="676079" cy="676079"/>
          </a:xfrm>
          <a:prstGeom prst="rect">
            <a:avLst/>
          </a:prstGeom>
        </p:spPr>
      </p:pic>
      <p:pic>
        <p:nvPicPr>
          <p:cNvPr id="59" name="Bildobjekt 58" descr="En bild som visar julgran, jul, juldekoration, träd&#10;&#10;AI-genererat innehåll kan vara felaktigt.">
            <a:extLst>
              <a:ext uri="{FF2B5EF4-FFF2-40B4-BE49-F238E27FC236}">
                <a16:creationId xmlns:a16="http://schemas.microsoft.com/office/drawing/2014/main" id="{E70DB610-164F-10D9-C4D6-9F7AF5D778A9}"/>
              </a:ext>
            </a:extLst>
          </p:cNvPr>
          <p:cNvPicPr>
            <a:picLocks noChangeAspect="1"/>
          </p:cNvPicPr>
          <p:nvPr/>
        </p:nvPicPr>
        <p:blipFill>
          <a:blip r:embed="rId12"/>
          <a:stretch>
            <a:fillRect/>
          </a:stretch>
        </p:blipFill>
        <p:spPr>
          <a:xfrm>
            <a:off x="1181343" y="2725042"/>
            <a:ext cx="676079" cy="676079"/>
          </a:xfrm>
          <a:prstGeom prst="rect">
            <a:avLst/>
          </a:prstGeom>
        </p:spPr>
      </p:pic>
      <p:pic>
        <p:nvPicPr>
          <p:cNvPr id="56" name="Bildobjekt 55" descr="En bild som visar julgran, jul, träd&#10;&#10;AI-genererat innehåll kan vara felaktigt.">
            <a:extLst>
              <a:ext uri="{FF2B5EF4-FFF2-40B4-BE49-F238E27FC236}">
                <a16:creationId xmlns:a16="http://schemas.microsoft.com/office/drawing/2014/main" id="{C105CB84-FA19-5645-AD5E-093B5382DC2E}"/>
              </a:ext>
            </a:extLst>
          </p:cNvPr>
          <p:cNvPicPr>
            <a:picLocks noChangeAspect="1"/>
          </p:cNvPicPr>
          <p:nvPr/>
        </p:nvPicPr>
        <p:blipFill>
          <a:blip r:embed="rId13"/>
          <a:stretch>
            <a:fillRect/>
          </a:stretch>
        </p:blipFill>
        <p:spPr>
          <a:xfrm>
            <a:off x="735521" y="3231289"/>
            <a:ext cx="693865" cy="570760"/>
          </a:xfrm>
          <a:prstGeom prst="rect">
            <a:avLst/>
          </a:prstGeom>
        </p:spPr>
      </p:pic>
      <p:sp>
        <p:nvSpPr>
          <p:cNvPr id="62" name="Ellips 61">
            <a:extLst>
              <a:ext uri="{FF2B5EF4-FFF2-40B4-BE49-F238E27FC236}">
                <a16:creationId xmlns:a16="http://schemas.microsoft.com/office/drawing/2014/main" id="{D6951529-C642-B849-EE2F-AD2DFCDCA433}"/>
              </a:ext>
            </a:extLst>
          </p:cNvPr>
          <p:cNvSpPr/>
          <p:nvPr/>
        </p:nvSpPr>
        <p:spPr>
          <a:xfrm>
            <a:off x="10389998" y="2545021"/>
            <a:ext cx="182880" cy="18288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4" name="Bildobjekt 23" descr="En bild som visar skärmbild, cirkel, Teckensnitt, symbol&#10;&#10;AI-genererat innehåll kan vara felaktigt.">
            <a:extLst>
              <a:ext uri="{FF2B5EF4-FFF2-40B4-BE49-F238E27FC236}">
                <a16:creationId xmlns:a16="http://schemas.microsoft.com/office/drawing/2014/main" id="{7321CF7E-A1B7-EDCA-3C72-58CE2C7D323C}"/>
              </a:ext>
            </a:extLst>
          </p:cNvPr>
          <p:cNvPicPr>
            <a:picLocks noChangeAspect="1"/>
          </p:cNvPicPr>
          <p:nvPr/>
        </p:nvPicPr>
        <p:blipFill>
          <a:blip r:embed="rId14"/>
          <a:stretch>
            <a:fillRect/>
          </a:stretch>
        </p:blipFill>
        <p:spPr>
          <a:xfrm>
            <a:off x="6797645" y="1837516"/>
            <a:ext cx="1035948" cy="1024809"/>
          </a:xfrm>
          <a:prstGeom prst="rect">
            <a:avLst/>
          </a:prstGeom>
        </p:spPr>
      </p:pic>
      <p:pic>
        <p:nvPicPr>
          <p:cNvPr id="77" name="Bildobjekt 76">
            <a:extLst>
              <a:ext uri="{FF2B5EF4-FFF2-40B4-BE49-F238E27FC236}">
                <a16:creationId xmlns:a16="http://schemas.microsoft.com/office/drawing/2014/main" id="{FCED4DFE-AE24-4F36-B7C3-C10AD4CBECD6}"/>
              </a:ext>
            </a:extLst>
          </p:cNvPr>
          <p:cNvPicPr>
            <a:picLocks noChangeAspect="1"/>
          </p:cNvPicPr>
          <p:nvPr/>
        </p:nvPicPr>
        <p:blipFill>
          <a:blip r:embed="rId15"/>
          <a:stretch>
            <a:fillRect/>
          </a:stretch>
        </p:blipFill>
        <p:spPr>
          <a:xfrm>
            <a:off x="5206096" y="1995656"/>
            <a:ext cx="1564207" cy="1006828"/>
          </a:xfrm>
          <a:prstGeom prst="rect">
            <a:avLst/>
          </a:prstGeom>
        </p:spPr>
      </p:pic>
      <p:pic>
        <p:nvPicPr>
          <p:cNvPr id="78" name="Bildobjekt 77" descr="En bild som visar julgran, jul, träd&#10;&#10;AI-genererat innehåll kan vara felaktigt.">
            <a:extLst>
              <a:ext uri="{FF2B5EF4-FFF2-40B4-BE49-F238E27FC236}">
                <a16:creationId xmlns:a16="http://schemas.microsoft.com/office/drawing/2014/main" id="{17DFED92-D1E7-8197-3A6E-CF6C1963BF32}"/>
              </a:ext>
            </a:extLst>
          </p:cNvPr>
          <p:cNvPicPr>
            <a:picLocks noChangeAspect="1"/>
          </p:cNvPicPr>
          <p:nvPr/>
        </p:nvPicPr>
        <p:blipFill>
          <a:blip r:embed="rId13"/>
          <a:stretch>
            <a:fillRect/>
          </a:stretch>
        </p:blipFill>
        <p:spPr>
          <a:xfrm>
            <a:off x="4646407" y="2530190"/>
            <a:ext cx="533252" cy="438643"/>
          </a:xfrm>
          <a:prstGeom prst="rect">
            <a:avLst/>
          </a:prstGeom>
        </p:spPr>
      </p:pic>
      <p:pic>
        <p:nvPicPr>
          <p:cNvPr id="79" name="Bildobjekt 78" descr="En bild som visar julgran, jul, träd&#10;&#10;AI-genererat innehåll kan vara felaktigt.">
            <a:extLst>
              <a:ext uri="{FF2B5EF4-FFF2-40B4-BE49-F238E27FC236}">
                <a16:creationId xmlns:a16="http://schemas.microsoft.com/office/drawing/2014/main" id="{A1AE7AD2-A468-B47E-CA9C-4BC86F70D8BF}"/>
              </a:ext>
            </a:extLst>
          </p:cNvPr>
          <p:cNvPicPr>
            <a:picLocks noChangeAspect="1"/>
          </p:cNvPicPr>
          <p:nvPr/>
        </p:nvPicPr>
        <p:blipFill>
          <a:blip r:embed="rId13"/>
          <a:stretch>
            <a:fillRect/>
          </a:stretch>
        </p:blipFill>
        <p:spPr>
          <a:xfrm>
            <a:off x="7765430" y="2514037"/>
            <a:ext cx="555810" cy="457199"/>
          </a:xfrm>
          <a:prstGeom prst="rect">
            <a:avLst/>
          </a:prstGeom>
        </p:spPr>
      </p:pic>
      <p:pic>
        <p:nvPicPr>
          <p:cNvPr id="64" name="Bildobjekt 63" descr="En bild som visar pylon, torn, linje, byggnad&#10;&#10;AI-genererat innehåll kan vara felaktigt.">
            <a:extLst>
              <a:ext uri="{FF2B5EF4-FFF2-40B4-BE49-F238E27FC236}">
                <a16:creationId xmlns:a16="http://schemas.microsoft.com/office/drawing/2014/main" id="{749C23A7-64BA-2C76-EC23-B22FD6B6A036}"/>
              </a:ext>
            </a:extLst>
          </p:cNvPr>
          <p:cNvPicPr>
            <a:picLocks noChangeAspect="1"/>
          </p:cNvPicPr>
          <p:nvPr/>
        </p:nvPicPr>
        <p:blipFill>
          <a:blip r:embed="rId16"/>
          <a:stretch>
            <a:fillRect/>
          </a:stretch>
        </p:blipFill>
        <p:spPr>
          <a:xfrm>
            <a:off x="8160273" y="1964306"/>
            <a:ext cx="1462193" cy="1045262"/>
          </a:xfrm>
          <a:prstGeom prst="rect">
            <a:avLst/>
          </a:prstGeom>
        </p:spPr>
      </p:pic>
      <p:pic>
        <p:nvPicPr>
          <p:cNvPr id="65" name="Bildobjekt 64" descr="En bild som visar julgran, jul, juldekoration, träd&#10;&#10;AI-genererat innehåll kan vara felaktigt.">
            <a:extLst>
              <a:ext uri="{FF2B5EF4-FFF2-40B4-BE49-F238E27FC236}">
                <a16:creationId xmlns:a16="http://schemas.microsoft.com/office/drawing/2014/main" id="{21F6F8A3-0B79-CB0B-24A9-965A8D7EEB1A}"/>
              </a:ext>
            </a:extLst>
          </p:cNvPr>
          <p:cNvPicPr>
            <a:picLocks noChangeAspect="1"/>
          </p:cNvPicPr>
          <p:nvPr/>
        </p:nvPicPr>
        <p:blipFill>
          <a:blip r:embed="rId12"/>
          <a:srcRect r="-5579" b="6825"/>
          <a:stretch/>
        </p:blipFill>
        <p:spPr>
          <a:xfrm>
            <a:off x="9302237" y="2534774"/>
            <a:ext cx="574139" cy="506681"/>
          </a:xfrm>
          <a:prstGeom prst="rect">
            <a:avLst/>
          </a:prstGeom>
        </p:spPr>
      </p:pic>
      <p:sp>
        <p:nvSpPr>
          <p:cNvPr id="80" name="textruta 79">
            <a:extLst>
              <a:ext uri="{FF2B5EF4-FFF2-40B4-BE49-F238E27FC236}">
                <a16:creationId xmlns:a16="http://schemas.microsoft.com/office/drawing/2014/main" id="{7B29786B-A963-5875-12FF-58B254E14DD1}"/>
              </a:ext>
            </a:extLst>
          </p:cNvPr>
          <p:cNvSpPr txBox="1"/>
          <p:nvPr/>
        </p:nvSpPr>
        <p:spPr>
          <a:xfrm>
            <a:off x="10457931" y="2485836"/>
            <a:ext cx="962021" cy="646331"/>
          </a:xfrm>
          <a:prstGeom prst="rect">
            <a:avLst/>
          </a:prstGeom>
          <a:noFill/>
        </p:spPr>
        <p:txBody>
          <a:bodyPr wrap="square" rtlCol="0">
            <a:spAutoFit/>
          </a:bodyPr>
          <a:lstStyle/>
          <a:p>
            <a:pPr algn="ctr"/>
            <a:r>
              <a:rPr lang="sv-SE" sz="1400" b="1" dirty="0"/>
              <a:t>2025</a:t>
            </a:r>
          </a:p>
          <a:p>
            <a:pPr algn="ctr"/>
            <a:r>
              <a:rPr lang="sv-SE" sz="1100" dirty="0"/>
              <a:t>O3 40 år</a:t>
            </a:r>
          </a:p>
          <a:p>
            <a:pPr algn="ctr"/>
            <a:r>
              <a:rPr lang="sv-SE" sz="1100" dirty="0"/>
              <a:t>OKG 60 år</a:t>
            </a:r>
          </a:p>
        </p:txBody>
      </p:sp>
      <p:sp>
        <p:nvSpPr>
          <p:cNvPr id="3" name="Presentatör">
            <a:extLst>
              <a:ext uri="{FF2B5EF4-FFF2-40B4-BE49-F238E27FC236}">
                <a16:creationId xmlns:a16="http://schemas.microsoft.com/office/drawing/2014/main" id="{2C11C037-85A7-C67D-8D93-6772A0529B4C}"/>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FA16C05C-35C2-A2BF-8437-5FC101E57275}"/>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6" name="Registreringsnummer">
            <a:extLst>
              <a:ext uri="{FF2B5EF4-FFF2-40B4-BE49-F238E27FC236}">
                <a16:creationId xmlns:a16="http://schemas.microsoft.com/office/drawing/2014/main" id="{5B120C8E-B9BF-FFE1-FE23-BA501BD2478E}"/>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Utgåva">
            <a:extLst>
              <a:ext uri="{FF2B5EF4-FFF2-40B4-BE49-F238E27FC236}">
                <a16:creationId xmlns:a16="http://schemas.microsoft.com/office/drawing/2014/main" id="{99CD95E1-5334-12F0-90B8-84E8639B6B06}"/>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1" name="Datum">
            <a:extLst>
              <a:ext uri="{FF2B5EF4-FFF2-40B4-BE49-F238E27FC236}">
                <a16:creationId xmlns:a16="http://schemas.microsoft.com/office/drawing/2014/main" id="{26985442-CBB2-B66C-0F58-561594E735BB}"/>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2" name="Bilaga">
            <a:extLst>
              <a:ext uri="{FF2B5EF4-FFF2-40B4-BE49-F238E27FC236}">
                <a16:creationId xmlns:a16="http://schemas.microsoft.com/office/drawing/2014/main" id="{689A49A4-2B7B-C3D0-B4F3-8D34758F070C}"/>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177785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a:extLst>
              <a:ext uri="{FF2B5EF4-FFF2-40B4-BE49-F238E27FC236}">
                <a16:creationId xmlns:a16="http://schemas.microsoft.com/office/drawing/2014/main" id="{6C3D45C9-3049-05BD-15DD-6739CE503F75}"/>
              </a:ext>
            </a:extLst>
          </p:cNvPr>
          <p:cNvPicPr>
            <a:picLocks noChangeAspect="1"/>
          </p:cNvPicPr>
          <p:nvPr/>
        </p:nvPicPr>
        <p:blipFill rotWithShape="1">
          <a:blip r:embed="rId3"/>
          <a:srcRect r="35627"/>
          <a:stretch/>
        </p:blipFill>
        <p:spPr>
          <a:xfrm>
            <a:off x="2479040" y="1390334"/>
            <a:ext cx="7662608" cy="4906761"/>
          </a:xfrm>
          <a:prstGeom prst="rect">
            <a:avLst/>
          </a:prstGeom>
        </p:spPr>
      </p:pic>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6</a:t>
            </a:fld>
            <a:endParaRPr lang="sv-SE" dirty="0"/>
          </a:p>
        </p:txBody>
      </p:sp>
      <p:sp>
        <p:nvSpPr>
          <p:cNvPr id="9" name="Platshållare för innehåll 2">
            <a:extLst>
              <a:ext uri="{FF2B5EF4-FFF2-40B4-BE49-F238E27FC236}">
                <a16:creationId xmlns:a16="http://schemas.microsoft.com/office/drawing/2014/main" id="{573FE51F-9BC2-8A4B-8678-B4E4798FCD27}"/>
              </a:ext>
            </a:extLst>
          </p:cNvPr>
          <p:cNvSpPr>
            <a:spLocks noGrp="1"/>
          </p:cNvSpPr>
          <p:nvPr>
            <p:ph type="body" sz="quarter" idx="14"/>
          </p:nvPr>
        </p:nvSpPr>
        <p:spPr/>
        <p:txBody>
          <a:bodyPr>
            <a:noAutofit/>
          </a:bodyPr>
          <a:lstStyle/>
          <a:p>
            <a:pPr marL="0" indent="0">
              <a:buClr>
                <a:srgbClr val="0078DC"/>
              </a:buClr>
              <a:buSzPct val="100000"/>
              <a:buNone/>
            </a:pPr>
            <a:endParaRPr lang="sv-SE" sz="1800" dirty="0"/>
          </a:p>
          <a:p>
            <a:pPr marL="0" indent="0">
              <a:buClr>
                <a:srgbClr val="0078DC"/>
              </a:buClr>
              <a:buSzPct val="100000"/>
              <a:buNone/>
            </a:pPr>
            <a:endParaRPr lang="sv-SE" dirty="0"/>
          </a:p>
          <a:p>
            <a:pPr marL="203200" indent="-203200">
              <a:buNone/>
            </a:pPr>
            <a:endParaRPr lang="sv-SE" sz="2600" dirty="0"/>
          </a:p>
          <a:p>
            <a:pPr marL="203200" indent="-203200">
              <a:buNone/>
            </a:pPr>
            <a:endParaRPr lang="sv-SE" dirty="0"/>
          </a:p>
        </p:txBody>
      </p:sp>
      <p:sp>
        <p:nvSpPr>
          <p:cNvPr id="12" name="textruta 11">
            <a:extLst>
              <a:ext uri="{FF2B5EF4-FFF2-40B4-BE49-F238E27FC236}">
                <a16:creationId xmlns:a16="http://schemas.microsoft.com/office/drawing/2014/main" id="{7F2D76D2-15F0-480C-9401-5D24E21B05CF}"/>
              </a:ext>
            </a:extLst>
          </p:cNvPr>
          <p:cNvSpPr txBox="1"/>
          <p:nvPr/>
        </p:nvSpPr>
        <p:spPr>
          <a:xfrm>
            <a:off x="2081212" y="2751267"/>
            <a:ext cx="1882554" cy="523220"/>
          </a:xfrm>
          <a:prstGeom prst="rect">
            <a:avLst/>
          </a:prstGeom>
          <a:noFill/>
        </p:spPr>
        <p:txBody>
          <a:bodyPr wrap="square" rtlCol="0">
            <a:spAutoFit/>
          </a:bodyPr>
          <a:lstStyle/>
          <a:p>
            <a:pPr algn="ctr"/>
            <a:r>
              <a:rPr lang="sv-SE" sz="1400" b="1" dirty="0"/>
              <a:t>Genomsnittligt antal arbetsår 18,4 </a:t>
            </a:r>
          </a:p>
        </p:txBody>
      </p:sp>
      <p:sp>
        <p:nvSpPr>
          <p:cNvPr id="13" name="textruta 12">
            <a:extLst>
              <a:ext uri="{FF2B5EF4-FFF2-40B4-BE49-F238E27FC236}">
                <a16:creationId xmlns:a16="http://schemas.microsoft.com/office/drawing/2014/main" id="{EFED6C5D-94B3-4903-9EA9-A7FC8240D79F}"/>
              </a:ext>
            </a:extLst>
          </p:cNvPr>
          <p:cNvSpPr txBox="1"/>
          <p:nvPr/>
        </p:nvSpPr>
        <p:spPr>
          <a:xfrm>
            <a:off x="4437987" y="2384142"/>
            <a:ext cx="1882555" cy="307777"/>
          </a:xfrm>
          <a:prstGeom prst="rect">
            <a:avLst/>
          </a:prstGeom>
          <a:noFill/>
        </p:spPr>
        <p:txBody>
          <a:bodyPr wrap="square" rtlCol="0">
            <a:spAutoFit/>
          </a:bodyPr>
          <a:lstStyle/>
          <a:p>
            <a:r>
              <a:rPr lang="sv-SE" sz="1400" b="1" dirty="0"/>
              <a:t>Snittåldern är 49 år</a:t>
            </a:r>
          </a:p>
        </p:txBody>
      </p:sp>
      <p:sp>
        <p:nvSpPr>
          <p:cNvPr id="14" name="textruta 13">
            <a:extLst>
              <a:ext uri="{FF2B5EF4-FFF2-40B4-BE49-F238E27FC236}">
                <a16:creationId xmlns:a16="http://schemas.microsoft.com/office/drawing/2014/main" id="{77F1FB1C-A5A6-4846-B9AB-F6F8BCD790A0}"/>
              </a:ext>
            </a:extLst>
          </p:cNvPr>
          <p:cNvSpPr txBox="1"/>
          <p:nvPr/>
        </p:nvSpPr>
        <p:spPr>
          <a:xfrm>
            <a:off x="7716347" y="2587219"/>
            <a:ext cx="2509897" cy="307777"/>
          </a:xfrm>
          <a:prstGeom prst="rect">
            <a:avLst/>
          </a:prstGeom>
          <a:noFill/>
        </p:spPr>
        <p:txBody>
          <a:bodyPr wrap="square" rtlCol="0">
            <a:spAutoFit/>
          </a:bodyPr>
          <a:lstStyle/>
          <a:p>
            <a:pPr algn="ctr"/>
            <a:r>
              <a:rPr lang="sv-SE" sz="1400" b="1" dirty="0"/>
              <a:t>Ungefär 2 av 10 är kvinnor</a:t>
            </a:r>
          </a:p>
        </p:txBody>
      </p:sp>
      <p:sp>
        <p:nvSpPr>
          <p:cNvPr id="16" name="textruta 15">
            <a:extLst>
              <a:ext uri="{FF2B5EF4-FFF2-40B4-BE49-F238E27FC236}">
                <a16:creationId xmlns:a16="http://schemas.microsoft.com/office/drawing/2014/main" id="{925FDE23-651C-4D58-9040-3978EE5D02C1}"/>
              </a:ext>
            </a:extLst>
          </p:cNvPr>
          <p:cNvSpPr txBox="1"/>
          <p:nvPr/>
        </p:nvSpPr>
        <p:spPr>
          <a:xfrm>
            <a:off x="1605987" y="4192791"/>
            <a:ext cx="1452826" cy="523220"/>
          </a:xfrm>
          <a:prstGeom prst="rect">
            <a:avLst/>
          </a:prstGeom>
          <a:noFill/>
        </p:spPr>
        <p:txBody>
          <a:bodyPr wrap="square" rtlCol="0">
            <a:spAutoFit/>
          </a:bodyPr>
          <a:lstStyle/>
          <a:p>
            <a:pPr algn="ctr"/>
            <a:r>
              <a:rPr lang="sv-SE" sz="1400" b="1" dirty="0"/>
              <a:t>Uppåt 600 medarbetare</a:t>
            </a:r>
          </a:p>
        </p:txBody>
      </p:sp>
      <p:sp>
        <p:nvSpPr>
          <p:cNvPr id="15" name="Rubrik 4">
            <a:extLst>
              <a:ext uri="{FF2B5EF4-FFF2-40B4-BE49-F238E27FC236}">
                <a16:creationId xmlns:a16="http://schemas.microsoft.com/office/drawing/2014/main" id="{48FEA376-771A-2F84-6D6F-40BBD6D6BBB7}"/>
              </a:ext>
            </a:extLst>
          </p:cNvPr>
          <p:cNvSpPr>
            <a:spLocks noGrp="1"/>
          </p:cNvSpPr>
          <p:nvPr>
            <p:ph type="ctrTitle"/>
          </p:nvPr>
        </p:nvSpPr>
        <p:spPr>
          <a:xfrm>
            <a:off x="744718" y="560905"/>
            <a:ext cx="10662861" cy="933620"/>
          </a:xfrm>
        </p:spPr>
        <p:txBody>
          <a:bodyPr>
            <a:normAutofit/>
          </a:bodyPr>
          <a:lstStyle/>
          <a:p>
            <a:r>
              <a:rPr lang="sv-SE" sz="6000" dirty="0"/>
              <a:t>Vem är </a:t>
            </a:r>
            <a:r>
              <a:rPr lang="sv-SE" sz="6000" dirty="0" err="1"/>
              <a:t>OKG:aren</a:t>
            </a:r>
            <a:r>
              <a:rPr lang="sv-SE" sz="6000" dirty="0"/>
              <a:t>?</a:t>
            </a:r>
          </a:p>
        </p:txBody>
      </p:sp>
      <p:pic>
        <p:nvPicPr>
          <p:cNvPr id="24" name="Bildobjekt 23">
            <a:extLst>
              <a:ext uri="{FF2B5EF4-FFF2-40B4-BE49-F238E27FC236}">
                <a16:creationId xmlns:a16="http://schemas.microsoft.com/office/drawing/2014/main" id="{32BA4EEE-684E-F49A-DCBE-219ABA5CB6D0}"/>
              </a:ext>
            </a:extLst>
          </p:cNvPr>
          <p:cNvPicPr>
            <a:picLocks noChangeAspect="1"/>
          </p:cNvPicPr>
          <p:nvPr/>
        </p:nvPicPr>
        <p:blipFill>
          <a:blip r:embed="rId4"/>
          <a:stretch>
            <a:fillRect/>
          </a:stretch>
        </p:blipFill>
        <p:spPr>
          <a:xfrm>
            <a:off x="8309681" y="1924855"/>
            <a:ext cx="190500" cy="495300"/>
          </a:xfrm>
          <a:prstGeom prst="rect">
            <a:avLst/>
          </a:prstGeom>
        </p:spPr>
      </p:pic>
      <p:pic>
        <p:nvPicPr>
          <p:cNvPr id="26" name="Bildobjekt 25">
            <a:extLst>
              <a:ext uri="{FF2B5EF4-FFF2-40B4-BE49-F238E27FC236}">
                <a16:creationId xmlns:a16="http://schemas.microsoft.com/office/drawing/2014/main" id="{12BB23CD-1B06-6EBD-AF04-DFC46C5EBC72}"/>
              </a:ext>
            </a:extLst>
          </p:cNvPr>
          <p:cNvPicPr>
            <a:picLocks noChangeAspect="1"/>
          </p:cNvPicPr>
          <p:nvPr/>
        </p:nvPicPr>
        <p:blipFill>
          <a:blip r:embed="rId5"/>
          <a:stretch>
            <a:fillRect/>
          </a:stretch>
        </p:blipFill>
        <p:spPr>
          <a:xfrm>
            <a:off x="8083136" y="1924855"/>
            <a:ext cx="190500" cy="495300"/>
          </a:xfrm>
          <a:prstGeom prst="rect">
            <a:avLst/>
          </a:prstGeom>
        </p:spPr>
      </p:pic>
      <p:pic>
        <p:nvPicPr>
          <p:cNvPr id="27" name="Bildobjekt 26">
            <a:extLst>
              <a:ext uri="{FF2B5EF4-FFF2-40B4-BE49-F238E27FC236}">
                <a16:creationId xmlns:a16="http://schemas.microsoft.com/office/drawing/2014/main" id="{E82A57BF-7CEA-995D-47DA-4B5AB67456E0}"/>
              </a:ext>
            </a:extLst>
          </p:cNvPr>
          <p:cNvPicPr>
            <a:picLocks noChangeAspect="1"/>
          </p:cNvPicPr>
          <p:nvPr/>
        </p:nvPicPr>
        <p:blipFill>
          <a:blip r:embed="rId5"/>
          <a:stretch>
            <a:fillRect/>
          </a:stretch>
        </p:blipFill>
        <p:spPr>
          <a:xfrm>
            <a:off x="7856591" y="1924855"/>
            <a:ext cx="190500" cy="495300"/>
          </a:xfrm>
          <a:prstGeom prst="rect">
            <a:avLst/>
          </a:prstGeom>
        </p:spPr>
      </p:pic>
      <p:pic>
        <p:nvPicPr>
          <p:cNvPr id="28" name="Bildobjekt 27">
            <a:extLst>
              <a:ext uri="{FF2B5EF4-FFF2-40B4-BE49-F238E27FC236}">
                <a16:creationId xmlns:a16="http://schemas.microsoft.com/office/drawing/2014/main" id="{88E13FE9-FD73-F2C5-DE5F-EC9649BAEE2C}"/>
              </a:ext>
            </a:extLst>
          </p:cNvPr>
          <p:cNvPicPr>
            <a:picLocks noChangeAspect="1"/>
          </p:cNvPicPr>
          <p:nvPr/>
        </p:nvPicPr>
        <p:blipFill>
          <a:blip r:embed="rId4"/>
          <a:stretch>
            <a:fillRect/>
          </a:stretch>
        </p:blipFill>
        <p:spPr>
          <a:xfrm>
            <a:off x="8536226" y="1924855"/>
            <a:ext cx="190500" cy="495300"/>
          </a:xfrm>
          <a:prstGeom prst="rect">
            <a:avLst/>
          </a:prstGeom>
        </p:spPr>
      </p:pic>
      <p:pic>
        <p:nvPicPr>
          <p:cNvPr id="29" name="Bildobjekt 28">
            <a:extLst>
              <a:ext uri="{FF2B5EF4-FFF2-40B4-BE49-F238E27FC236}">
                <a16:creationId xmlns:a16="http://schemas.microsoft.com/office/drawing/2014/main" id="{1A96A331-C1AA-C89E-395B-ECCA8C0BFD90}"/>
              </a:ext>
            </a:extLst>
          </p:cNvPr>
          <p:cNvPicPr>
            <a:picLocks noChangeAspect="1"/>
          </p:cNvPicPr>
          <p:nvPr/>
        </p:nvPicPr>
        <p:blipFill>
          <a:blip r:embed="rId4"/>
          <a:stretch>
            <a:fillRect/>
          </a:stretch>
        </p:blipFill>
        <p:spPr>
          <a:xfrm>
            <a:off x="8762771" y="1924855"/>
            <a:ext cx="190500" cy="495300"/>
          </a:xfrm>
          <a:prstGeom prst="rect">
            <a:avLst/>
          </a:prstGeom>
        </p:spPr>
      </p:pic>
      <p:pic>
        <p:nvPicPr>
          <p:cNvPr id="30" name="Bildobjekt 29">
            <a:extLst>
              <a:ext uri="{FF2B5EF4-FFF2-40B4-BE49-F238E27FC236}">
                <a16:creationId xmlns:a16="http://schemas.microsoft.com/office/drawing/2014/main" id="{CADE0172-9FED-0B99-BDEA-D0C0EA2BD0B9}"/>
              </a:ext>
            </a:extLst>
          </p:cNvPr>
          <p:cNvPicPr>
            <a:picLocks noChangeAspect="1"/>
          </p:cNvPicPr>
          <p:nvPr/>
        </p:nvPicPr>
        <p:blipFill>
          <a:blip r:embed="rId4"/>
          <a:stretch>
            <a:fillRect/>
          </a:stretch>
        </p:blipFill>
        <p:spPr>
          <a:xfrm>
            <a:off x="8989316" y="1924855"/>
            <a:ext cx="190500" cy="495300"/>
          </a:xfrm>
          <a:prstGeom prst="rect">
            <a:avLst/>
          </a:prstGeom>
        </p:spPr>
      </p:pic>
      <p:pic>
        <p:nvPicPr>
          <p:cNvPr id="31" name="Bildobjekt 30">
            <a:extLst>
              <a:ext uri="{FF2B5EF4-FFF2-40B4-BE49-F238E27FC236}">
                <a16:creationId xmlns:a16="http://schemas.microsoft.com/office/drawing/2014/main" id="{0A3EF371-B1F1-87F9-4336-925449BA9D88}"/>
              </a:ext>
            </a:extLst>
          </p:cNvPr>
          <p:cNvPicPr>
            <a:picLocks noChangeAspect="1"/>
          </p:cNvPicPr>
          <p:nvPr/>
        </p:nvPicPr>
        <p:blipFill>
          <a:blip r:embed="rId4"/>
          <a:stretch>
            <a:fillRect/>
          </a:stretch>
        </p:blipFill>
        <p:spPr>
          <a:xfrm>
            <a:off x="9215861" y="1924855"/>
            <a:ext cx="190500" cy="495300"/>
          </a:xfrm>
          <a:prstGeom prst="rect">
            <a:avLst/>
          </a:prstGeom>
        </p:spPr>
      </p:pic>
      <p:pic>
        <p:nvPicPr>
          <p:cNvPr id="32" name="Bildobjekt 31">
            <a:extLst>
              <a:ext uri="{FF2B5EF4-FFF2-40B4-BE49-F238E27FC236}">
                <a16:creationId xmlns:a16="http://schemas.microsoft.com/office/drawing/2014/main" id="{6C824CE5-92BA-2A61-C374-52A3FF2F2350}"/>
              </a:ext>
            </a:extLst>
          </p:cNvPr>
          <p:cNvPicPr>
            <a:picLocks noChangeAspect="1"/>
          </p:cNvPicPr>
          <p:nvPr/>
        </p:nvPicPr>
        <p:blipFill>
          <a:blip r:embed="rId4"/>
          <a:stretch>
            <a:fillRect/>
          </a:stretch>
        </p:blipFill>
        <p:spPr>
          <a:xfrm>
            <a:off x="9442406" y="1924855"/>
            <a:ext cx="190500" cy="495300"/>
          </a:xfrm>
          <a:prstGeom prst="rect">
            <a:avLst/>
          </a:prstGeom>
        </p:spPr>
      </p:pic>
      <p:pic>
        <p:nvPicPr>
          <p:cNvPr id="33" name="Bildobjekt 32">
            <a:extLst>
              <a:ext uri="{FF2B5EF4-FFF2-40B4-BE49-F238E27FC236}">
                <a16:creationId xmlns:a16="http://schemas.microsoft.com/office/drawing/2014/main" id="{838BBA53-51FC-D750-47D2-DAAAC6AC7059}"/>
              </a:ext>
            </a:extLst>
          </p:cNvPr>
          <p:cNvPicPr>
            <a:picLocks noChangeAspect="1"/>
          </p:cNvPicPr>
          <p:nvPr/>
        </p:nvPicPr>
        <p:blipFill>
          <a:blip r:embed="rId4"/>
          <a:stretch>
            <a:fillRect/>
          </a:stretch>
        </p:blipFill>
        <p:spPr>
          <a:xfrm>
            <a:off x="9668951" y="1924855"/>
            <a:ext cx="190500" cy="495300"/>
          </a:xfrm>
          <a:prstGeom prst="rect">
            <a:avLst/>
          </a:prstGeom>
        </p:spPr>
      </p:pic>
      <p:pic>
        <p:nvPicPr>
          <p:cNvPr id="34" name="Bildobjekt 33">
            <a:extLst>
              <a:ext uri="{FF2B5EF4-FFF2-40B4-BE49-F238E27FC236}">
                <a16:creationId xmlns:a16="http://schemas.microsoft.com/office/drawing/2014/main" id="{64C1A6D5-98E9-CCB3-A3E6-5DA5B356A711}"/>
              </a:ext>
            </a:extLst>
          </p:cNvPr>
          <p:cNvPicPr>
            <a:picLocks noChangeAspect="1"/>
          </p:cNvPicPr>
          <p:nvPr/>
        </p:nvPicPr>
        <p:blipFill>
          <a:blip r:embed="rId4"/>
          <a:stretch>
            <a:fillRect/>
          </a:stretch>
        </p:blipFill>
        <p:spPr>
          <a:xfrm>
            <a:off x="9895498" y="1924855"/>
            <a:ext cx="190500" cy="495300"/>
          </a:xfrm>
          <a:prstGeom prst="rect">
            <a:avLst/>
          </a:prstGeom>
        </p:spPr>
      </p:pic>
      <p:sp>
        <p:nvSpPr>
          <p:cNvPr id="3" name="Presentatör">
            <a:extLst>
              <a:ext uri="{FF2B5EF4-FFF2-40B4-BE49-F238E27FC236}">
                <a16:creationId xmlns:a16="http://schemas.microsoft.com/office/drawing/2014/main" id="{3318D605-43CF-CFDF-01C7-BAD47A89DCF7}"/>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B684BE80-6748-CD7C-4B1A-1338D57E4A4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92A39CD7-42E1-A08F-CB5D-528A44FC9487}"/>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7ED573A6-52D3-FB2C-2C5F-F394A18EAECA}"/>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F60EBF10-6DA9-258C-C24C-1F6415C38347}"/>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7F23E7E6-2E23-9570-8EAE-D9BA0B4C3CBD}"/>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2796985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a:extLst>
              <a:ext uri="{FF2B5EF4-FFF2-40B4-BE49-F238E27FC236}">
                <a16:creationId xmlns:a16="http://schemas.microsoft.com/office/drawing/2014/main" id="{121FE164-00D9-0653-0F77-530DCA51CC6D}"/>
              </a:ext>
            </a:extLst>
          </p:cNvPr>
          <p:cNvPicPr>
            <a:picLocks noChangeAspect="1"/>
          </p:cNvPicPr>
          <p:nvPr/>
        </p:nvPicPr>
        <p:blipFill>
          <a:blip r:embed="rId3"/>
          <a:stretch>
            <a:fillRect/>
          </a:stretch>
        </p:blipFill>
        <p:spPr>
          <a:xfrm>
            <a:off x="7245703" y="770909"/>
            <a:ext cx="4368800" cy="3416300"/>
          </a:xfrm>
          <a:prstGeom prst="rect">
            <a:avLst/>
          </a:prstGeom>
        </p:spPr>
      </p:pic>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7</a:t>
            </a:fld>
            <a:endParaRPr lang="sv-SE" dirty="0"/>
          </a:p>
        </p:txBody>
      </p:sp>
      <p:sp>
        <p:nvSpPr>
          <p:cNvPr id="9" name="Platshållare för innehåll 2">
            <a:extLst>
              <a:ext uri="{FF2B5EF4-FFF2-40B4-BE49-F238E27FC236}">
                <a16:creationId xmlns:a16="http://schemas.microsoft.com/office/drawing/2014/main" id="{573FE51F-9BC2-8A4B-8678-B4E4798FCD27}"/>
              </a:ext>
            </a:extLst>
          </p:cNvPr>
          <p:cNvSpPr>
            <a:spLocks noGrp="1"/>
          </p:cNvSpPr>
          <p:nvPr>
            <p:ph type="body" sz="quarter" idx="14"/>
          </p:nvPr>
        </p:nvSpPr>
        <p:spPr>
          <a:xfrm>
            <a:off x="3540123" y="0"/>
            <a:ext cx="2555876" cy="415238"/>
          </a:xfrm>
        </p:spPr>
        <p:txBody>
          <a:bodyPr>
            <a:noAutofit/>
          </a:bodyPr>
          <a:lstStyle/>
          <a:p>
            <a:pPr marL="0" indent="0">
              <a:buClr>
                <a:srgbClr val="0078DC"/>
              </a:buClr>
              <a:buSzPct val="100000"/>
              <a:buNone/>
            </a:pPr>
            <a:endParaRPr lang="sv-SE" sz="1800" dirty="0"/>
          </a:p>
          <a:p>
            <a:pPr marL="0" indent="0">
              <a:buClr>
                <a:srgbClr val="0078DC"/>
              </a:buClr>
              <a:buSzPct val="100000"/>
              <a:buNone/>
            </a:pPr>
            <a:endParaRPr lang="sv-SE" dirty="0"/>
          </a:p>
          <a:p>
            <a:pPr marL="203200" indent="-203200">
              <a:buNone/>
            </a:pPr>
            <a:endParaRPr lang="sv-SE" sz="2600" dirty="0"/>
          </a:p>
        </p:txBody>
      </p:sp>
      <p:pic>
        <p:nvPicPr>
          <p:cNvPr id="10" name="Bildobjekt 9">
            <a:extLst>
              <a:ext uri="{FF2B5EF4-FFF2-40B4-BE49-F238E27FC236}">
                <a16:creationId xmlns:a16="http://schemas.microsoft.com/office/drawing/2014/main" id="{E7D1E053-6211-42A0-BA25-E08C9F2170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886" y="1911196"/>
            <a:ext cx="9704227" cy="4246321"/>
          </a:xfrm>
          <a:prstGeom prst="rect">
            <a:avLst/>
          </a:prstGeom>
        </p:spPr>
      </p:pic>
      <p:sp>
        <p:nvSpPr>
          <p:cNvPr id="12" name="Platshållare för innehåll 3">
            <a:extLst>
              <a:ext uri="{FF2B5EF4-FFF2-40B4-BE49-F238E27FC236}">
                <a16:creationId xmlns:a16="http://schemas.microsoft.com/office/drawing/2014/main" id="{76E9E147-35B2-4990-9A14-734CC572846F}"/>
              </a:ext>
            </a:extLst>
          </p:cNvPr>
          <p:cNvSpPr txBox="1">
            <a:spLocks/>
          </p:cNvSpPr>
          <p:nvPr/>
        </p:nvSpPr>
        <p:spPr>
          <a:xfrm>
            <a:off x="7994652" y="1639468"/>
            <a:ext cx="3611245" cy="1345963"/>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marL="285750" indent="-285750">
              <a:buClr>
                <a:schemeClr val="tx1"/>
              </a:buClr>
              <a:buFont typeface="Arial" panose="020B0604020202020204" pitchFamily="34" charset="0"/>
              <a:buChar char="•"/>
            </a:pPr>
            <a:r>
              <a:rPr lang="sv-SE" sz="2000" dirty="0">
                <a:solidFill>
                  <a:schemeClr val="tx1"/>
                </a:solidFill>
              </a:rPr>
              <a:t>Linjeorganisation</a:t>
            </a:r>
          </a:p>
          <a:p>
            <a:pPr marL="285750" indent="-285750">
              <a:buClr>
                <a:schemeClr val="tx1"/>
              </a:buClr>
              <a:buFont typeface="Arial" panose="020B0604020202020204" pitchFamily="34" charset="0"/>
              <a:buChar char="•"/>
            </a:pPr>
            <a:r>
              <a:rPr lang="sv-SE" sz="2000" dirty="0">
                <a:solidFill>
                  <a:schemeClr val="tx1"/>
                </a:solidFill>
              </a:rPr>
              <a:t>Beredskapsorganisation</a:t>
            </a:r>
          </a:p>
          <a:p>
            <a:pPr marL="285750" indent="-285750">
              <a:buClr>
                <a:schemeClr val="tx1"/>
              </a:buClr>
              <a:buFont typeface="Arial" panose="020B0604020202020204" pitchFamily="34" charset="0"/>
              <a:buChar char="•"/>
            </a:pPr>
            <a:r>
              <a:rPr lang="sv-SE" sz="2000" dirty="0">
                <a:solidFill>
                  <a:schemeClr val="tx1"/>
                </a:solidFill>
              </a:rPr>
              <a:t>Revision</a:t>
            </a:r>
            <a:br>
              <a:rPr lang="sv-SE" sz="2000" dirty="0">
                <a:solidFill>
                  <a:schemeClr val="tx1"/>
                </a:solidFill>
              </a:rPr>
            </a:br>
            <a:endParaRPr lang="sv-SE" sz="2000" dirty="0">
              <a:solidFill>
                <a:schemeClr val="tx1"/>
              </a:solidFill>
            </a:endParaRPr>
          </a:p>
        </p:txBody>
      </p:sp>
      <p:sp>
        <p:nvSpPr>
          <p:cNvPr id="18" name="Rubrik 3">
            <a:extLst>
              <a:ext uri="{FF2B5EF4-FFF2-40B4-BE49-F238E27FC236}">
                <a16:creationId xmlns:a16="http://schemas.microsoft.com/office/drawing/2014/main" id="{393327EB-0F5E-91D2-E5C8-07FFB59794D9}"/>
              </a:ext>
            </a:extLst>
          </p:cNvPr>
          <p:cNvSpPr>
            <a:spLocks noGrp="1"/>
          </p:cNvSpPr>
          <p:nvPr>
            <p:ph type="ctrTitle"/>
          </p:nvPr>
        </p:nvSpPr>
        <p:spPr>
          <a:xfrm>
            <a:off x="744718" y="559777"/>
            <a:ext cx="10662861" cy="933620"/>
          </a:xfrm>
        </p:spPr>
        <p:txBody>
          <a:bodyPr>
            <a:normAutofit/>
          </a:bodyPr>
          <a:lstStyle/>
          <a:p>
            <a:r>
              <a:rPr lang="sv-SE" sz="6000" dirty="0"/>
              <a:t>Organisationen</a:t>
            </a:r>
          </a:p>
        </p:txBody>
      </p:sp>
      <p:sp>
        <p:nvSpPr>
          <p:cNvPr id="3" name="Presentatör">
            <a:extLst>
              <a:ext uri="{FF2B5EF4-FFF2-40B4-BE49-F238E27FC236}">
                <a16:creationId xmlns:a16="http://schemas.microsoft.com/office/drawing/2014/main" id="{9EED2B35-7C86-8092-67B6-38789FBB52CB}"/>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DCD0EEDC-D663-BE14-8183-A9DE81E27A5E}"/>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74928663-D0F5-BC17-12BE-CB975EEE04C8}"/>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1BFD96D3-4652-1F8A-B8A0-0901ED8317CA}"/>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E72ABA04-47B9-215A-04F1-2A2092F7B6B1}"/>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D9EB0829-31C1-79C1-0C02-0F84403CBE01}"/>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1188781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8</a:t>
            </a:fld>
            <a:endParaRPr lang="sv-SE" dirty="0"/>
          </a:p>
        </p:txBody>
      </p:sp>
      <p:sp>
        <p:nvSpPr>
          <p:cNvPr id="19" name="Rubrik 11">
            <a:extLst>
              <a:ext uri="{FF2B5EF4-FFF2-40B4-BE49-F238E27FC236}">
                <a16:creationId xmlns:a16="http://schemas.microsoft.com/office/drawing/2014/main" id="{6A276AE6-E825-FCF6-CD0C-645ECC1B3E19}"/>
              </a:ext>
            </a:extLst>
          </p:cNvPr>
          <p:cNvSpPr>
            <a:spLocks noGrp="1"/>
          </p:cNvSpPr>
          <p:nvPr>
            <p:ph type="ctrTitle"/>
          </p:nvPr>
        </p:nvSpPr>
        <p:spPr>
          <a:xfrm>
            <a:off x="744718" y="561507"/>
            <a:ext cx="10662861" cy="933620"/>
          </a:xfrm>
        </p:spPr>
        <p:txBody>
          <a:bodyPr>
            <a:normAutofit/>
          </a:bodyPr>
          <a:lstStyle/>
          <a:p>
            <a:r>
              <a:rPr lang="sv-SE" sz="6000" dirty="0"/>
              <a:t>Våra ägare</a:t>
            </a:r>
          </a:p>
        </p:txBody>
      </p:sp>
      <p:pic>
        <p:nvPicPr>
          <p:cNvPr id="32" name="Bildobjekt 31" descr="En bild som visar text&#10;&#10;Automatiskt genererad beskrivning">
            <a:extLst>
              <a:ext uri="{FF2B5EF4-FFF2-40B4-BE49-F238E27FC236}">
                <a16:creationId xmlns:a16="http://schemas.microsoft.com/office/drawing/2014/main" id="{0A2607E8-C612-3BBA-0BB8-94974A87B18B}"/>
              </a:ext>
            </a:extLst>
          </p:cNvPr>
          <p:cNvPicPr>
            <a:picLocks noChangeAspect="1"/>
          </p:cNvPicPr>
          <p:nvPr/>
        </p:nvPicPr>
        <p:blipFill>
          <a:blip r:embed="rId3"/>
          <a:stretch>
            <a:fillRect/>
          </a:stretch>
        </p:blipFill>
        <p:spPr>
          <a:xfrm>
            <a:off x="4820436" y="1335562"/>
            <a:ext cx="6392675" cy="5200820"/>
          </a:xfrm>
          <a:prstGeom prst="rect">
            <a:avLst/>
          </a:prstGeom>
        </p:spPr>
      </p:pic>
      <p:sp>
        <p:nvSpPr>
          <p:cNvPr id="33" name="Platshållare för innehåll 3">
            <a:extLst>
              <a:ext uri="{FF2B5EF4-FFF2-40B4-BE49-F238E27FC236}">
                <a16:creationId xmlns:a16="http://schemas.microsoft.com/office/drawing/2014/main" id="{7BA97A77-1232-FC8A-C121-2EA394862AD0}"/>
              </a:ext>
            </a:extLst>
          </p:cNvPr>
          <p:cNvSpPr txBox="1">
            <a:spLocks/>
          </p:cNvSpPr>
          <p:nvPr/>
        </p:nvSpPr>
        <p:spPr>
          <a:xfrm>
            <a:off x="550801" y="5914708"/>
            <a:ext cx="5292726" cy="330518"/>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r>
              <a:rPr lang="sv-SE" sz="1800" dirty="0">
                <a:solidFill>
                  <a:schemeClr val="tx1"/>
                </a:solidFill>
              </a:rPr>
              <a:t>OKG ägs av </a:t>
            </a:r>
            <a:r>
              <a:rPr lang="sv-SE" sz="1800" dirty="0" err="1">
                <a:solidFill>
                  <a:schemeClr val="tx1"/>
                </a:solidFill>
              </a:rPr>
              <a:t>Uniper</a:t>
            </a:r>
            <a:r>
              <a:rPr lang="sv-SE" sz="1800" dirty="0">
                <a:solidFill>
                  <a:schemeClr val="tx1"/>
                </a:solidFill>
              </a:rPr>
              <a:t> (54,5 %) och Fortum (45,5 %) </a:t>
            </a:r>
          </a:p>
        </p:txBody>
      </p:sp>
      <p:grpSp>
        <p:nvGrpSpPr>
          <p:cNvPr id="34" name="Grupp 33">
            <a:extLst>
              <a:ext uri="{FF2B5EF4-FFF2-40B4-BE49-F238E27FC236}">
                <a16:creationId xmlns:a16="http://schemas.microsoft.com/office/drawing/2014/main" id="{69398B91-6D10-FE42-3E5C-F2562A638CB7}"/>
              </a:ext>
            </a:extLst>
          </p:cNvPr>
          <p:cNvGrpSpPr/>
          <p:nvPr/>
        </p:nvGrpSpPr>
        <p:grpSpPr>
          <a:xfrm>
            <a:off x="268774" y="3892437"/>
            <a:ext cx="5612331" cy="1870903"/>
            <a:chOff x="1666482" y="3751011"/>
            <a:chExt cx="5265446" cy="1755267"/>
          </a:xfrm>
        </p:grpSpPr>
        <p:pic>
          <p:nvPicPr>
            <p:cNvPr id="35" name="Bildobjekt 34">
              <a:extLst>
                <a:ext uri="{FF2B5EF4-FFF2-40B4-BE49-F238E27FC236}">
                  <a16:creationId xmlns:a16="http://schemas.microsoft.com/office/drawing/2014/main" id="{1BEB2F5C-42B7-AB5C-0F1D-FDBF2D2F1748}"/>
                </a:ext>
              </a:extLst>
            </p:cNvPr>
            <p:cNvPicPr>
              <a:picLocks noChangeAspect="1"/>
            </p:cNvPicPr>
            <p:nvPr/>
          </p:nvPicPr>
          <p:blipFill>
            <a:blip r:embed="rId4"/>
            <a:stretch>
              <a:fillRect/>
            </a:stretch>
          </p:blipFill>
          <p:spPr>
            <a:xfrm>
              <a:off x="4032622" y="3863338"/>
              <a:ext cx="2899306" cy="1642940"/>
            </a:xfrm>
            <a:prstGeom prst="rect">
              <a:avLst/>
            </a:prstGeom>
          </p:spPr>
        </p:pic>
        <p:pic>
          <p:nvPicPr>
            <p:cNvPr id="36" name="Bildobjekt 35">
              <a:extLst>
                <a:ext uri="{FF2B5EF4-FFF2-40B4-BE49-F238E27FC236}">
                  <a16:creationId xmlns:a16="http://schemas.microsoft.com/office/drawing/2014/main" id="{879E1C21-98CF-1EDE-E6CF-B3430780A82E}"/>
                </a:ext>
              </a:extLst>
            </p:cNvPr>
            <p:cNvPicPr>
              <a:picLocks noChangeAspect="1"/>
            </p:cNvPicPr>
            <p:nvPr/>
          </p:nvPicPr>
          <p:blipFill>
            <a:blip r:embed="rId5"/>
            <a:stretch>
              <a:fillRect/>
            </a:stretch>
          </p:blipFill>
          <p:spPr>
            <a:xfrm>
              <a:off x="1666482" y="3751011"/>
              <a:ext cx="2747393" cy="1609876"/>
            </a:xfrm>
            <a:prstGeom prst="rect">
              <a:avLst/>
            </a:prstGeom>
          </p:spPr>
        </p:pic>
      </p:grpSp>
      <p:pic>
        <p:nvPicPr>
          <p:cNvPr id="37" name="Bildobjekt 36">
            <a:extLst>
              <a:ext uri="{FF2B5EF4-FFF2-40B4-BE49-F238E27FC236}">
                <a16:creationId xmlns:a16="http://schemas.microsoft.com/office/drawing/2014/main" id="{21EDF7F4-BEE7-D8EA-3273-8A23D9306C55}"/>
              </a:ext>
            </a:extLst>
          </p:cNvPr>
          <p:cNvPicPr>
            <a:picLocks noChangeAspect="1"/>
          </p:cNvPicPr>
          <p:nvPr/>
        </p:nvPicPr>
        <p:blipFill>
          <a:blip r:embed="rId6"/>
          <a:stretch>
            <a:fillRect/>
          </a:stretch>
        </p:blipFill>
        <p:spPr>
          <a:xfrm>
            <a:off x="363402" y="5049181"/>
            <a:ext cx="799952" cy="673643"/>
          </a:xfrm>
          <a:prstGeom prst="rect">
            <a:avLst/>
          </a:prstGeom>
        </p:spPr>
      </p:pic>
      <p:sp>
        <p:nvSpPr>
          <p:cNvPr id="3" name="Presentatör">
            <a:extLst>
              <a:ext uri="{FF2B5EF4-FFF2-40B4-BE49-F238E27FC236}">
                <a16:creationId xmlns:a16="http://schemas.microsoft.com/office/drawing/2014/main" id="{FA06C85B-11E3-5A1A-71C0-C87142FF1059}"/>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E95CCDBB-3E34-FABF-3B98-4D8F343B31FD}"/>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36C415A8-80A3-6669-5C6A-A0E2D8320766}"/>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A699BE4A-ACD0-058D-FF1C-E214654A8EDA}"/>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62A3B9E3-A67F-A180-BA43-43E45D18A19C}"/>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EB106234-288A-DD8F-AD2A-9C43655441B4}"/>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3957187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9</a:t>
            </a:fld>
            <a:endParaRPr lang="sv-SE" dirty="0"/>
          </a:p>
        </p:txBody>
      </p:sp>
      <p:sp>
        <p:nvSpPr>
          <p:cNvPr id="15" name="Platshållare för innehåll 3">
            <a:extLst>
              <a:ext uri="{FF2B5EF4-FFF2-40B4-BE49-F238E27FC236}">
                <a16:creationId xmlns:a16="http://schemas.microsoft.com/office/drawing/2014/main" id="{C35D8589-9C3F-441E-8A96-84B8F2A72334}"/>
              </a:ext>
            </a:extLst>
          </p:cNvPr>
          <p:cNvSpPr txBox="1">
            <a:spLocks/>
          </p:cNvSpPr>
          <p:nvPr/>
        </p:nvSpPr>
        <p:spPr>
          <a:xfrm>
            <a:off x="4237813" y="1935612"/>
            <a:ext cx="7182935" cy="1323369"/>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r>
              <a:rPr lang="sv-SE" sz="2000" dirty="0">
                <a:solidFill>
                  <a:schemeClr val="tx1"/>
                </a:solidFill>
              </a:rPr>
              <a:t>O3 är en av världens största kokarvattenreaktorer med en maximal effekt på 1450 MW. Den är rustad för drift till minst år 2045. O3 producerade under 2021 11 TWh fossilfri el, vilket motsvarar hushållsel till ca 500 000 svenska villahushåll.  </a:t>
            </a:r>
            <a:br>
              <a:rPr lang="sv-SE" sz="2000" dirty="0">
                <a:solidFill>
                  <a:schemeClr val="tx1"/>
                </a:solidFill>
              </a:rPr>
            </a:br>
            <a:endParaRPr lang="sv-SE" sz="2000" dirty="0">
              <a:solidFill>
                <a:schemeClr val="tx1"/>
              </a:solidFill>
            </a:endParaRPr>
          </a:p>
        </p:txBody>
      </p:sp>
      <p:pic>
        <p:nvPicPr>
          <p:cNvPr id="12" name="Bildobjekt 11">
            <a:extLst>
              <a:ext uri="{FF2B5EF4-FFF2-40B4-BE49-F238E27FC236}">
                <a16:creationId xmlns:a16="http://schemas.microsoft.com/office/drawing/2014/main" id="{56047DCD-0311-4688-9AE0-0FFFB3CBC231}"/>
              </a:ext>
            </a:extLst>
          </p:cNvPr>
          <p:cNvPicPr>
            <a:picLocks noChangeAspect="1"/>
          </p:cNvPicPr>
          <p:nvPr/>
        </p:nvPicPr>
        <p:blipFill>
          <a:blip r:embed="rId3"/>
          <a:stretch>
            <a:fillRect/>
          </a:stretch>
        </p:blipFill>
        <p:spPr>
          <a:xfrm>
            <a:off x="520791" y="1973664"/>
            <a:ext cx="3376499" cy="1978510"/>
          </a:xfrm>
          <a:prstGeom prst="rect">
            <a:avLst/>
          </a:prstGeom>
        </p:spPr>
      </p:pic>
      <p:pic>
        <p:nvPicPr>
          <p:cNvPr id="1026" name="7E31107C-F194-48CC-ABF5-2CE68B342181">
            <a:extLst>
              <a:ext uri="{FF2B5EF4-FFF2-40B4-BE49-F238E27FC236}">
                <a16:creationId xmlns:a16="http://schemas.microsoft.com/office/drawing/2014/main" id="{3A7E20BE-1FF7-49B8-8A13-66E7FAD8DD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5244" y="3027010"/>
            <a:ext cx="4592182" cy="251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latshållare för innehåll 3">
            <a:extLst>
              <a:ext uri="{FF2B5EF4-FFF2-40B4-BE49-F238E27FC236}">
                <a16:creationId xmlns:a16="http://schemas.microsoft.com/office/drawing/2014/main" id="{CF916C95-0E44-4730-80AB-F7F854522F85}"/>
              </a:ext>
            </a:extLst>
          </p:cNvPr>
          <p:cNvSpPr txBox="1">
            <a:spLocks/>
          </p:cNvSpPr>
          <p:nvPr/>
        </p:nvSpPr>
        <p:spPr>
          <a:xfrm>
            <a:off x="1180701" y="4063814"/>
            <a:ext cx="4060735" cy="999223"/>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r"/>
            <a:r>
              <a:rPr lang="sv-SE" sz="2000" dirty="0">
                <a:solidFill>
                  <a:schemeClr val="tx1"/>
                </a:solidFill>
              </a:rPr>
              <a:t>Nedmontering och rivning av O1 och O2 utvecklar unika kunskaper, färdigheter och erfarenheter. </a:t>
            </a:r>
            <a:br>
              <a:rPr lang="sv-SE" sz="2000" dirty="0">
                <a:solidFill>
                  <a:schemeClr val="tx1"/>
                </a:solidFill>
              </a:rPr>
            </a:br>
            <a:endParaRPr lang="sv-SE" sz="2000" dirty="0">
              <a:solidFill>
                <a:schemeClr val="tx1"/>
              </a:solidFill>
            </a:endParaRPr>
          </a:p>
        </p:txBody>
      </p:sp>
      <p:sp>
        <p:nvSpPr>
          <p:cNvPr id="18" name="Platshållare för innehåll 3">
            <a:extLst>
              <a:ext uri="{FF2B5EF4-FFF2-40B4-BE49-F238E27FC236}">
                <a16:creationId xmlns:a16="http://schemas.microsoft.com/office/drawing/2014/main" id="{BF60CB10-31F6-4263-81D1-E8A0484025CD}"/>
              </a:ext>
            </a:extLst>
          </p:cNvPr>
          <p:cNvSpPr txBox="1">
            <a:spLocks/>
          </p:cNvSpPr>
          <p:nvPr/>
        </p:nvSpPr>
        <p:spPr>
          <a:xfrm>
            <a:off x="8282867" y="5755269"/>
            <a:ext cx="1234479" cy="322482"/>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r>
              <a:rPr lang="sv-SE" sz="2000" dirty="0">
                <a:solidFill>
                  <a:schemeClr val="tx1"/>
                </a:solidFill>
              </a:rPr>
              <a:t>Vätgas. </a:t>
            </a:r>
            <a:br>
              <a:rPr lang="sv-SE" sz="2000" dirty="0">
                <a:solidFill>
                  <a:schemeClr val="tx1"/>
                </a:solidFill>
              </a:rPr>
            </a:br>
            <a:endParaRPr lang="sv-SE" sz="2000" dirty="0">
              <a:solidFill>
                <a:schemeClr val="tx1"/>
              </a:solidFill>
            </a:endParaRPr>
          </a:p>
        </p:txBody>
      </p:sp>
      <p:pic>
        <p:nvPicPr>
          <p:cNvPr id="33" name="Bildobjekt 32">
            <a:extLst>
              <a:ext uri="{FF2B5EF4-FFF2-40B4-BE49-F238E27FC236}">
                <a16:creationId xmlns:a16="http://schemas.microsoft.com/office/drawing/2014/main" id="{268C59E3-A6D6-500D-713A-C357CC8BAD31}"/>
              </a:ext>
            </a:extLst>
          </p:cNvPr>
          <p:cNvPicPr>
            <a:picLocks noChangeAspect="1"/>
          </p:cNvPicPr>
          <p:nvPr/>
        </p:nvPicPr>
        <p:blipFill>
          <a:blip r:embed="rId5"/>
          <a:stretch>
            <a:fillRect/>
          </a:stretch>
        </p:blipFill>
        <p:spPr>
          <a:xfrm>
            <a:off x="6096000" y="4407865"/>
            <a:ext cx="2302449" cy="1905434"/>
          </a:xfrm>
          <a:prstGeom prst="rect">
            <a:avLst/>
          </a:prstGeom>
        </p:spPr>
      </p:pic>
      <p:pic>
        <p:nvPicPr>
          <p:cNvPr id="36" name="Bildobjekt 35">
            <a:extLst>
              <a:ext uri="{FF2B5EF4-FFF2-40B4-BE49-F238E27FC236}">
                <a16:creationId xmlns:a16="http://schemas.microsoft.com/office/drawing/2014/main" id="{1BDB0D3D-5443-70A6-6D66-AD294D5F0A35}"/>
              </a:ext>
            </a:extLst>
          </p:cNvPr>
          <p:cNvPicPr>
            <a:picLocks noChangeAspect="1"/>
          </p:cNvPicPr>
          <p:nvPr/>
        </p:nvPicPr>
        <p:blipFill>
          <a:blip r:embed="rId6"/>
          <a:stretch>
            <a:fillRect/>
          </a:stretch>
        </p:blipFill>
        <p:spPr>
          <a:xfrm>
            <a:off x="5028875" y="3820398"/>
            <a:ext cx="3110430" cy="1486054"/>
          </a:xfrm>
          <a:prstGeom prst="rect">
            <a:avLst/>
          </a:prstGeom>
        </p:spPr>
      </p:pic>
      <p:pic>
        <p:nvPicPr>
          <p:cNvPr id="39" name="Bildobjekt 38">
            <a:extLst>
              <a:ext uri="{FF2B5EF4-FFF2-40B4-BE49-F238E27FC236}">
                <a16:creationId xmlns:a16="http://schemas.microsoft.com/office/drawing/2014/main" id="{3A260EB2-B097-8759-40DB-5BA03D80F299}"/>
              </a:ext>
            </a:extLst>
          </p:cNvPr>
          <p:cNvPicPr>
            <a:picLocks noChangeAspect="1"/>
          </p:cNvPicPr>
          <p:nvPr/>
        </p:nvPicPr>
        <p:blipFill>
          <a:blip r:embed="rId7"/>
          <a:stretch>
            <a:fillRect/>
          </a:stretch>
        </p:blipFill>
        <p:spPr>
          <a:xfrm>
            <a:off x="1821100" y="1730249"/>
            <a:ext cx="2416713" cy="1766591"/>
          </a:xfrm>
          <a:prstGeom prst="rect">
            <a:avLst/>
          </a:prstGeom>
        </p:spPr>
      </p:pic>
      <p:pic>
        <p:nvPicPr>
          <p:cNvPr id="42" name="Bildobjekt 41" descr="En bild som visar text, elektronik, telefon&#10;&#10;Automatiskt genererad beskrivning">
            <a:extLst>
              <a:ext uri="{FF2B5EF4-FFF2-40B4-BE49-F238E27FC236}">
                <a16:creationId xmlns:a16="http://schemas.microsoft.com/office/drawing/2014/main" id="{349965FF-62FD-5884-8BB3-8615A4124A6F}"/>
              </a:ext>
            </a:extLst>
          </p:cNvPr>
          <p:cNvPicPr>
            <a:picLocks noChangeAspect="1"/>
          </p:cNvPicPr>
          <p:nvPr/>
        </p:nvPicPr>
        <p:blipFill>
          <a:blip r:embed="rId8"/>
          <a:stretch>
            <a:fillRect/>
          </a:stretch>
        </p:blipFill>
        <p:spPr>
          <a:xfrm>
            <a:off x="2242816" y="5407980"/>
            <a:ext cx="4382836" cy="1121922"/>
          </a:xfrm>
          <a:prstGeom prst="rect">
            <a:avLst/>
          </a:prstGeom>
        </p:spPr>
      </p:pic>
      <p:sp>
        <p:nvSpPr>
          <p:cNvPr id="43" name="Rubrik 27">
            <a:extLst>
              <a:ext uri="{FF2B5EF4-FFF2-40B4-BE49-F238E27FC236}">
                <a16:creationId xmlns:a16="http://schemas.microsoft.com/office/drawing/2014/main" id="{8974A7CA-EEFA-8B0D-B7D3-461FF1D6586D}"/>
              </a:ext>
            </a:extLst>
          </p:cNvPr>
          <p:cNvSpPr>
            <a:spLocks noGrp="1"/>
          </p:cNvSpPr>
          <p:nvPr>
            <p:ph type="ctrTitle"/>
          </p:nvPr>
        </p:nvSpPr>
        <p:spPr>
          <a:xfrm>
            <a:off x="0" y="610901"/>
            <a:ext cx="12192000" cy="854804"/>
          </a:xfrm>
        </p:spPr>
        <p:txBody>
          <a:bodyPr/>
          <a:lstStyle/>
          <a:p>
            <a:pPr algn="ctr"/>
            <a:r>
              <a:rPr lang="sv-SE" sz="5000" dirty="0"/>
              <a:t>Våra affärer – ett energicentrum</a:t>
            </a:r>
          </a:p>
        </p:txBody>
      </p:sp>
      <p:sp>
        <p:nvSpPr>
          <p:cNvPr id="3" name="Presentatör">
            <a:extLst>
              <a:ext uri="{FF2B5EF4-FFF2-40B4-BE49-F238E27FC236}">
                <a16:creationId xmlns:a16="http://schemas.microsoft.com/office/drawing/2014/main" id="{91F6159E-F682-0F99-2837-31D45BD9FCD4}"/>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C57DBFEB-6F30-FC2F-2DB7-C6A6624EDDE8}"/>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7D45524F-526A-EBA6-E721-DD7F2A2A6470}"/>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90CC8D69-FFD0-D1BF-A61F-628AF2816899}"/>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DE3AE6D8-8E90-EE87-35C7-006924708D23}"/>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7566D2C2-C6BD-1120-C832-ED9E448A2B41}"/>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407166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B669BD7-3BD9-4035-9825-BA6751752924}"/>
              </a:ext>
            </a:extLst>
          </p:cNvPr>
          <p:cNvSpPr>
            <a:spLocks noGrp="1"/>
          </p:cNvSpPr>
          <p:nvPr>
            <p:ph type="sldNum" sz="quarter" idx="12"/>
          </p:nvPr>
        </p:nvSpPr>
        <p:spPr/>
        <p:txBody>
          <a:bodyPr/>
          <a:lstStyle/>
          <a:p>
            <a:fld id="{A14E5930-0237-4444-B38F-6A854F197889}" type="slidenum">
              <a:rPr lang="sv-SE" smtClean="0"/>
              <a:pPr/>
              <a:t>10</a:t>
            </a:fld>
            <a:endParaRPr lang="sv-SE" dirty="0"/>
          </a:p>
        </p:txBody>
      </p:sp>
      <p:sp>
        <p:nvSpPr>
          <p:cNvPr id="13" name="Platshållare för innehåll 4">
            <a:extLst>
              <a:ext uri="{FF2B5EF4-FFF2-40B4-BE49-F238E27FC236}">
                <a16:creationId xmlns:a16="http://schemas.microsoft.com/office/drawing/2014/main" id="{C5A9660B-B670-4357-A203-394963124914}"/>
              </a:ext>
            </a:extLst>
          </p:cNvPr>
          <p:cNvSpPr txBox="1">
            <a:spLocks/>
          </p:cNvSpPr>
          <p:nvPr/>
        </p:nvSpPr>
        <p:spPr>
          <a:xfrm>
            <a:off x="6596796" y="4374220"/>
            <a:ext cx="4577710" cy="12351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b="1" dirty="0">
                <a:solidFill>
                  <a:schemeClr val="tx1"/>
                </a:solidFill>
              </a:rPr>
              <a:t>International Atomic Energy Agency</a:t>
            </a:r>
          </a:p>
          <a:p>
            <a:pPr marL="0" indent="0">
              <a:buFont typeface="Arial" panose="020B0604020202020204" pitchFamily="34" charset="0"/>
              <a:buNone/>
            </a:pPr>
            <a:r>
              <a:rPr lang="sv-SE" sz="1800" dirty="0">
                <a:solidFill>
                  <a:schemeClr val="tx1"/>
                </a:solidFill>
              </a:rPr>
              <a:t>Ett organ inom Förenta Nationerna (FN) med tre huvudsakliga uppgifter: säkerhet, vetenskap och teknologi.</a:t>
            </a:r>
          </a:p>
        </p:txBody>
      </p:sp>
      <p:pic>
        <p:nvPicPr>
          <p:cNvPr id="14" name="Bildobjekt 13">
            <a:extLst>
              <a:ext uri="{FF2B5EF4-FFF2-40B4-BE49-F238E27FC236}">
                <a16:creationId xmlns:a16="http://schemas.microsoft.com/office/drawing/2014/main" id="{69549EBC-4F52-9CC7-8645-DCBBBD58D379}"/>
              </a:ext>
            </a:extLst>
          </p:cNvPr>
          <p:cNvPicPr>
            <a:picLocks noChangeAspect="1"/>
          </p:cNvPicPr>
          <p:nvPr/>
        </p:nvPicPr>
        <p:blipFill>
          <a:blip r:embed="rId3"/>
          <a:stretch>
            <a:fillRect/>
          </a:stretch>
        </p:blipFill>
        <p:spPr>
          <a:xfrm>
            <a:off x="1138188" y="2892242"/>
            <a:ext cx="4356163" cy="1053334"/>
          </a:xfrm>
          <a:prstGeom prst="rect">
            <a:avLst/>
          </a:prstGeom>
        </p:spPr>
      </p:pic>
      <p:pic>
        <p:nvPicPr>
          <p:cNvPr id="15" name="Bildobjekt 14">
            <a:extLst>
              <a:ext uri="{FF2B5EF4-FFF2-40B4-BE49-F238E27FC236}">
                <a16:creationId xmlns:a16="http://schemas.microsoft.com/office/drawing/2014/main" id="{6DA1AE5B-DF29-FBDA-F114-1FCFD7D53E88}"/>
              </a:ext>
            </a:extLst>
          </p:cNvPr>
          <p:cNvPicPr>
            <a:picLocks noChangeAspect="1"/>
          </p:cNvPicPr>
          <p:nvPr/>
        </p:nvPicPr>
        <p:blipFill>
          <a:blip r:embed="rId4"/>
          <a:stretch>
            <a:fillRect/>
          </a:stretch>
        </p:blipFill>
        <p:spPr>
          <a:xfrm>
            <a:off x="7995997" y="1982516"/>
            <a:ext cx="1790259" cy="2193698"/>
          </a:xfrm>
          <a:prstGeom prst="rect">
            <a:avLst/>
          </a:prstGeom>
        </p:spPr>
      </p:pic>
      <p:sp>
        <p:nvSpPr>
          <p:cNvPr id="22" name="Platshållare för innehåll 4">
            <a:extLst>
              <a:ext uri="{FF2B5EF4-FFF2-40B4-BE49-F238E27FC236}">
                <a16:creationId xmlns:a16="http://schemas.microsoft.com/office/drawing/2014/main" id="{841FB535-67C3-6EE4-6DE5-FC4967C3FB15}"/>
              </a:ext>
            </a:extLst>
          </p:cNvPr>
          <p:cNvSpPr txBox="1">
            <a:spLocks/>
          </p:cNvSpPr>
          <p:nvPr/>
        </p:nvSpPr>
        <p:spPr>
          <a:xfrm>
            <a:off x="903515" y="4374220"/>
            <a:ext cx="5192485" cy="17979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b="1" dirty="0">
                <a:solidFill>
                  <a:schemeClr val="tx1"/>
                </a:solidFill>
              </a:rPr>
              <a:t>World Association </a:t>
            </a:r>
            <a:r>
              <a:rPr lang="sv-SE" sz="2000" b="1" dirty="0" err="1">
                <a:solidFill>
                  <a:schemeClr val="tx1"/>
                </a:solidFill>
              </a:rPr>
              <a:t>of</a:t>
            </a:r>
            <a:r>
              <a:rPr lang="sv-SE" sz="2000" b="1" dirty="0">
                <a:solidFill>
                  <a:schemeClr val="tx1"/>
                </a:solidFill>
              </a:rPr>
              <a:t> </a:t>
            </a:r>
            <a:r>
              <a:rPr lang="sv-SE" sz="2000" b="1" dirty="0" err="1">
                <a:solidFill>
                  <a:schemeClr val="tx1"/>
                </a:solidFill>
              </a:rPr>
              <a:t>Nuclear</a:t>
            </a:r>
            <a:r>
              <a:rPr lang="sv-SE" sz="2000" b="1" dirty="0">
                <a:solidFill>
                  <a:schemeClr val="tx1"/>
                </a:solidFill>
              </a:rPr>
              <a:t> Operators</a:t>
            </a:r>
          </a:p>
          <a:p>
            <a:pPr marL="0" indent="0">
              <a:buNone/>
            </a:pPr>
            <a:r>
              <a:rPr lang="sv-SE" sz="1800" dirty="0">
                <a:solidFill>
                  <a:schemeClr val="tx1"/>
                </a:solidFill>
              </a:rPr>
              <a:t>En internationell, icke vinstdrivande organisation med uppdraget att maximera säkerheten hos världens kommersiella kärnkraftverk. </a:t>
            </a:r>
          </a:p>
        </p:txBody>
      </p:sp>
      <p:sp>
        <p:nvSpPr>
          <p:cNvPr id="23" name="Rubrik 3">
            <a:extLst>
              <a:ext uri="{FF2B5EF4-FFF2-40B4-BE49-F238E27FC236}">
                <a16:creationId xmlns:a16="http://schemas.microsoft.com/office/drawing/2014/main" id="{C7827758-2252-F139-8726-6194F62A2E9C}"/>
              </a:ext>
            </a:extLst>
          </p:cNvPr>
          <p:cNvSpPr>
            <a:spLocks noGrp="1"/>
          </p:cNvSpPr>
          <p:nvPr>
            <p:ph type="ctrTitle"/>
          </p:nvPr>
        </p:nvSpPr>
        <p:spPr>
          <a:xfrm>
            <a:off x="744718" y="556865"/>
            <a:ext cx="10662861" cy="933620"/>
          </a:xfrm>
        </p:spPr>
        <p:txBody>
          <a:bodyPr/>
          <a:lstStyle/>
          <a:p>
            <a:r>
              <a:rPr lang="sv-SE" sz="6000" dirty="0"/>
              <a:t>Säkerheten främst</a:t>
            </a:r>
            <a:endParaRPr lang="sv-SE" dirty="0"/>
          </a:p>
        </p:txBody>
      </p:sp>
      <p:sp>
        <p:nvSpPr>
          <p:cNvPr id="3" name="Presentatör">
            <a:extLst>
              <a:ext uri="{FF2B5EF4-FFF2-40B4-BE49-F238E27FC236}">
                <a16:creationId xmlns:a16="http://schemas.microsoft.com/office/drawing/2014/main" id="{D09920FF-BD6F-1981-CDB7-FA909A36132C}"/>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29F4A64A-1894-B90A-59D2-2E5005AC0CDD}"/>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2594FD9D-15C5-9310-D174-520AD8D96AEE}"/>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5A817E78-1EFA-AFDF-9438-A065CBEBDAE4}"/>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8D87EAB1-8BB0-281A-972D-30C6ED668587}"/>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5FBD36D7-8990-7C2A-F8A5-907877F46499}"/>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326763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10BDC90-DAB7-AB48-9707-29A30806E97D}"/>
              </a:ext>
            </a:extLst>
          </p:cNvPr>
          <p:cNvSpPr>
            <a:spLocks noGrp="1"/>
          </p:cNvSpPr>
          <p:nvPr>
            <p:ph type="sldNum" sz="quarter" idx="12"/>
          </p:nvPr>
        </p:nvSpPr>
        <p:spPr/>
        <p:txBody>
          <a:bodyPr/>
          <a:lstStyle/>
          <a:p>
            <a:fld id="{A14E5930-0237-4444-B38F-6A854F197889}" type="slidenum">
              <a:rPr lang="sv-SE" smtClean="0"/>
              <a:pPr/>
              <a:t>11</a:t>
            </a:fld>
            <a:endParaRPr lang="sv-SE" dirty="0"/>
          </a:p>
        </p:txBody>
      </p:sp>
      <p:sp>
        <p:nvSpPr>
          <p:cNvPr id="9" name="Platshållare för innehåll 2">
            <a:extLst>
              <a:ext uri="{FF2B5EF4-FFF2-40B4-BE49-F238E27FC236}">
                <a16:creationId xmlns:a16="http://schemas.microsoft.com/office/drawing/2014/main" id="{573FE51F-9BC2-8A4B-8678-B4E4798FCD27}"/>
              </a:ext>
            </a:extLst>
          </p:cNvPr>
          <p:cNvSpPr>
            <a:spLocks noGrp="1"/>
          </p:cNvSpPr>
          <p:nvPr>
            <p:ph type="body" sz="quarter" idx="14"/>
          </p:nvPr>
        </p:nvSpPr>
        <p:spPr/>
        <p:txBody>
          <a:bodyPr>
            <a:noAutofit/>
          </a:bodyPr>
          <a:lstStyle/>
          <a:p>
            <a:pPr marL="0" indent="0">
              <a:buClr>
                <a:srgbClr val="0078DC"/>
              </a:buClr>
              <a:buSzPct val="100000"/>
              <a:buNone/>
            </a:pPr>
            <a:endParaRPr lang="sv-SE" sz="1800" dirty="0"/>
          </a:p>
          <a:p>
            <a:pPr marL="0" indent="0">
              <a:buClr>
                <a:srgbClr val="0078DC"/>
              </a:buClr>
              <a:buSzPct val="100000"/>
              <a:buNone/>
            </a:pPr>
            <a:endParaRPr lang="sv-SE" dirty="0"/>
          </a:p>
          <a:p>
            <a:pPr marL="203200" indent="-203200">
              <a:buNone/>
            </a:pPr>
            <a:endParaRPr lang="sv-SE" sz="2600" dirty="0"/>
          </a:p>
          <a:p>
            <a:pPr marL="203200" indent="-203200">
              <a:buNone/>
            </a:pPr>
            <a:r>
              <a:rPr lang="sv-SE" sz="1800" i="1" dirty="0"/>
              <a:t>	</a:t>
            </a:r>
          </a:p>
          <a:p>
            <a:pPr marL="203200" indent="-203200">
              <a:buNone/>
            </a:pPr>
            <a:endParaRPr lang="sv-SE" sz="1800" i="1" dirty="0"/>
          </a:p>
        </p:txBody>
      </p:sp>
      <p:sp>
        <p:nvSpPr>
          <p:cNvPr id="15" name="Platshållare för innehåll 3">
            <a:extLst>
              <a:ext uri="{FF2B5EF4-FFF2-40B4-BE49-F238E27FC236}">
                <a16:creationId xmlns:a16="http://schemas.microsoft.com/office/drawing/2014/main" id="{C35D8589-9C3F-441E-8A96-84B8F2A72334}"/>
              </a:ext>
            </a:extLst>
          </p:cNvPr>
          <p:cNvSpPr txBox="1">
            <a:spLocks/>
          </p:cNvSpPr>
          <p:nvPr/>
        </p:nvSpPr>
        <p:spPr>
          <a:xfrm>
            <a:off x="1142981" y="2459797"/>
            <a:ext cx="9284387" cy="3882009"/>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br>
              <a:rPr lang="sv-SE" sz="2400" dirty="0"/>
            </a:br>
            <a:endParaRPr lang="sv-SE" sz="2400" dirty="0"/>
          </a:p>
          <a:p>
            <a:pPr marL="342900" indent="-342900">
              <a:buFont typeface="Arial" panose="020B0604020202020204" pitchFamily="34" charset="0"/>
              <a:buChar char="•"/>
            </a:pPr>
            <a:endParaRPr lang="sv-SE" sz="2400" dirty="0"/>
          </a:p>
          <a:p>
            <a:pPr marL="342900" indent="-342900">
              <a:buFont typeface="Arial" panose="020B0604020202020204" pitchFamily="34" charset="0"/>
              <a:buChar char="•"/>
            </a:pPr>
            <a:endParaRPr lang="sv-SE" sz="2400" dirty="0">
              <a:solidFill>
                <a:schemeClr val="bg1"/>
              </a:solidFill>
            </a:endParaRPr>
          </a:p>
        </p:txBody>
      </p:sp>
      <p:sp>
        <p:nvSpPr>
          <p:cNvPr id="10" name="Platshållare för innehåll 3">
            <a:extLst>
              <a:ext uri="{FF2B5EF4-FFF2-40B4-BE49-F238E27FC236}">
                <a16:creationId xmlns:a16="http://schemas.microsoft.com/office/drawing/2014/main" id="{C71B35D3-3EA5-449C-B34A-7A5080B488F9}"/>
              </a:ext>
            </a:extLst>
          </p:cNvPr>
          <p:cNvSpPr txBox="1">
            <a:spLocks/>
          </p:cNvSpPr>
          <p:nvPr/>
        </p:nvSpPr>
        <p:spPr>
          <a:xfrm>
            <a:off x="3727084" y="4285596"/>
            <a:ext cx="7095988" cy="1255396"/>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marL="285750" indent="-285750">
              <a:buClr>
                <a:schemeClr val="tx1"/>
              </a:buClr>
              <a:buFont typeface="Arial" panose="020B0604020202020204" pitchFamily="34" charset="0"/>
              <a:buChar char="•"/>
            </a:pPr>
            <a:r>
              <a:rPr lang="sv-SE" sz="2000" b="1" dirty="0">
                <a:solidFill>
                  <a:schemeClr val="tx1"/>
                </a:solidFill>
              </a:rPr>
              <a:t>SMR (Small </a:t>
            </a:r>
            <a:r>
              <a:rPr lang="sv-SE" sz="2000" b="1" dirty="0" err="1">
                <a:solidFill>
                  <a:schemeClr val="tx1"/>
                </a:solidFill>
              </a:rPr>
              <a:t>Modular</a:t>
            </a:r>
            <a:r>
              <a:rPr lang="sv-SE" sz="2000" b="1" dirty="0">
                <a:solidFill>
                  <a:schemeClr val="tx1"/>
                </a:solidFill>
              </a:rPr>
              <a:t> </a:t>
            </a:r>
            <a:r>
              <a:rPr lang="sv-SE" sz="2000" b="1" dirty="0" err="1">
                <a:solidFill>
                  <a:schemeClr val="tx1"/>
                </a:solidFill>
              </a:rPr>
              <a:t>Reactors</a:t>
            </a:r>
            <a:r>
              <a:rPr lang="sv-SE" sz="2000" b="1" dirty="0">
                <a:solidFill>
                  <a:schemeClr val="tx1"/>
                </a:solidFill>
              </a:rPr>
              <a:t>). </a:t>
            </a:r>
            <a:r>
              <a:rPr lang="sv-SE" sz="2000" dirty="0">
                <a:solidFill>
                  <a:schemeClr val="tx1"/>
                </a:solidFill>
              </a:rPr>
              <a:t>OKG</a:t>
            </a:r>
            <a:r>
              <a:rPr lang="sv-SE" sz="2000" b="1" dirty="0">
                <a:solidFill>
                  <a:schemeClr val="tx1"/>
                </a:solidFill>
              </a:rPr>
              <a:t>, </a:t>
            </a:r>
            <a:r>
              <a:rPr lang="sv-SE" sz="2000" dirty="0">
                <a:solidFill>
                  <a:schemeClr val="tx1"/>
                </a:solidFill>
                <a:effectLst/>
                <a:ea typeface="Aptos" panose="020B0004020202020204" pitchFamily="34" charset="0"/>
                <a:cs typeface="Arial" panose="020B0604020202020204" pitchFamily="34" charset="0"/>
              </a:rPr>
              <a:t>Uniper och Blykalla, ett samarbete som drivs via SMR AB, etablerade under 2025 en elektriskt testreaktor på </a:t>
            </a:r>
            <a:r>
              <a:rPr lang="sv-SE" sz="2000" dirty="0" err="1">
                <a:solidFill>
                  <a:schemeClr val="tx1"/>
                </a:solidFill>
                <a:effectLst/>
                <a:ea typeface="Aptos" panose="020B0004020202020204" pitchFamily="34" charset="0"/>
                <a:cs typeface="Arial" panose="020B0604020202020204" pitchFamily="34" charset="0"/>
              </a:rPr>
              <a:t>Simpevarpshalvön</a:t>
            </a:r>
            <a:r>
              <a:rPr lang="sv-SE" sz="2000" dirty="0">
                <a:solidFill>
                  <a:schemeClr val="tx1"/>
                </a:solidFill>
                <a:effectLst/>
                <a:ea typeface="Aptos" panose="020B0004020202020204" pitchFamily="34" charset="0"/>
                <a:cs typeface="Arial" panose="020B0604020202020204" pitchFamily="34" charset="0"/>
              </a:rPr>
              <a:t>. En milstolpe för svensk kärnkraft på 2020-talet. </a:t>
            </a:r>
            <a:br>
              <a:rPr lang="sv-SE" sz="2000" dirty="0">
                <a:solidFill>
                  <a:schemeClr val="tx1"/>
                </a:solidFill>
              </a:rPr>
            </a:br>
            <a:endParaRPr lang="sv-SE" sz="2000" dirty="0">
              <a:solidFill>
                <a:schemeClr val="tx1"/>
              </a:solidFill>
            </a:endParaRPr>
          </a:p>
        </p:txBody>
      </p:sp>
      <p:pic>
        <p:nvPicPr>
          <p:cNvPr id="11" name="Bildobjekt 10">
            <a:extLst>
              <a:ext uri="{FF2B5EF4-FFF2-40B4-BE49-F238E27FC236}">
                <a16:creationId xmlns:a16="http://schemas.microsoft.com/office/drawing/2014/main" id="{31B977AC-60B8-48E8-AF94-E0E5C58BDE4A}"/>
              </a:ext>
            </a:extLst>
          </p:cNvPr>
          <p:cNvPicPr>
            <a:picLocks noChangeAspect="1"/>
          </p:cNvPicPr>
          <p:nvPr/>
        </p:nvPicPr>
        <p:blipFill>
          <a:blip r:embed="rId3"/>
          <a:stretch>
            <a:fillRect/>
          </a:stretch>
        </p:blipFill>
        <p:spPr>
          <a:xfrm>
            <a:off x="408364" y="1952891"/>
            <a:ext cx="3390838" cy="1986912"/>
          </a:xfrm>
          <a:prstGeom prst="rect">
            <a:avLst/>
          </a:prstGeom>
        </p:spPr>
      </p:pic>
      <p:sp>
        <p:nvSpPr>
          <p:cNvPr id="12" name="Platshållare för innehåll 3">
            <a:extLst>
              <a:ext uri="{FF2B5EF4-FFF2-40B4-BE49-F238E27FC236}">
                <a16:creationId xmlns:a16="http://schemas.microsoft.com/office/drawing/2014/main" id="{DF347355-A864-4CCB-B996-01A1CDAD4549}"/>
              </a:ext>
            </a:extLst>
          </p:cNvPr>
          <p:cNvSpPr txBox="1">
            <a:spLocks/>
          </p:cNvSpPr>
          <p:nvPr/>
        </p:nvSpPr>
        <p:spPr>
          <a:xfrm>
            <a:off x="3727084" y="2792709"/>
            <a:ext cx="5038415" cy="725915"/>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marL="285750" indent="-285750">
              <a:buClr>
                <a:schemeClr val="tx1"/>
              </a:buClr>
              <a:buFont typeface="Arial" panose="020B0604020202020204" pitchFamily="34" charset="0"/>
              <a:buChar char="•"/>
            </a:pPr>
            <a:r>
              <a:rPr lang="sv-SE" sz="2000" dirty="0">
                <a:solidFill>
                  <a:schemeClr val="tx1"/>
                </a:solidFill>
              </a:rPr>
              <a:t>Garantera stabil och säker drift av O3 under många årtionden till framöver. </a:t>
            </a:r>
            <a:br>
              <a:rPr lang="sv-SE" sz="2000" dirty="0">
                <a:solidFill>
                  <a:schemeClr val="tx1"/>
                </a:solidFill>
              </a:rPr>
            </a:br>
            <a:endParaRPr lang="sv-SE" sz="2000" dirty="0">
              <a:solidFill>
                <a:schemeClr val="tx1"/>
              </a:solidFill>
            </a:endParaRPr>
          </a:p>
        </p:txBody>
      </p:sp>
      <p:sp>
        <p:nvSpPr>
          <p:cNvPr id="6" name="textruta 5">
            <a:extLst>
              <a:ext uri="{FF2B5EF4-FFF2-40B4-BE49-F238E27FC236}">
                <a16:creationId xmlns:a16="http://schemas.microsoft.com/office/drawing/2014/main" id="{8E3A3E87-9B40-4453-9251-E305D16273FA}"/>
              </a:ext>
            </a:extLst>
          </p:cNvPr>
          <p:cNvSpPr txBox="1"/>
          <p:nvPr/>
        </p:nvSpPr>
        <p:spPr>
          <a:xfrm>
            <a:off x="803274" y="1443614"/>
            <a:ext cx="7589526" cy="400110"/>
          </a:xfrm>
          <a:prstGeom prst="rect">
            <a:avLst/>
          </a:prstGeom>
          <a:noFill/>
        </p:spPr>
        <p:txBody>
          <a:bodyPr wrap="square" rtlCol="0">
            <a:spAutoFit/>
          </a:bodyPr>
          <a:lstStyle/>
          <a:p>
            <a:r>
              <a:rPr lang="sv-SE" sz="2000" b="1" dirty="0"/>
              <a:t>Vår vision – ett unikt energicentrum för samhällets välfärd</a:t>
            </a:r>
          </a:p>
        </p:txBody>
      </p:sp>
      <p:sp>
        <p:nvSpPr>
          <p:cNvPr id="18" name="Rubrik 13">
            <a:extLst>
              <a:ext uri="{FF2B5EF4-FFF2-40B4-BE49-F238E27FC236}">
                <a16:creationId xmlns:a16="http://schemas.microsoft.com/office/drawing/2014/main" id="{8F7190DE-ED80-5A52-D744-5E755EFEE5CB}"/>
              </a:ext>
            </a:extLst>
          </p:cNvPr>
          <p:cNvSpPr>
            <a:spLocks noGrp="1"/>
          </p:cNvSpPr>
          <p:nvPr>
            <p:ph type="ctrTitle"/>
          </p:nvPr>
        </p:nvSpPr>
        <p:spPr>
          <a:xfrm>
            <a:off x="744718" y="556638"/>
            <a:ext cx="10662861" cy="933620"/>
          </a:xfrm>
        </p:spPr>
        <p:txBody>
          <a:bodyPr>
            <a:normAutofit/>
          </a:bodyPr>
          <a:lstStyle/>
          <a:p>
            <a:r>
              <a:rPr lang="sv-SE" sz="6000" dirty="0"/>
              <a:t>Framtiden med oss</a:t>
            </a:r>
          </a:p>
        </p:txBody>
      </p:sp>
      <p:pic>
        <p:nvPicPr>
          <p:cNvPr id="8" name="Bildobjekt 7">
            <a:extLst>
              <a:ext uri="{FF2B5EF4-FFF2-40B4-BE49-F238E27FC236}">
                <a16:creationId xmlns:a16="http://schemas.microsoft.com/office/drawing/2014/main" id="{36F9CF6A-7CC6-4648-5747-EF03AAC176F5}"/>
              </a:ext>
            </a:extLst>
          </p:cNvPr>
          <p:cNvPicPr>
            <a:picLocks noChangeAspect="1"/>
          </p:cNvPicPr>
          <p:nvPr/>
        </p:nvPicPr>
        <p:blipFill>
          <a:blip r:embed="rId4"/>
          <a:stretch>
            <a:fillRect/>
          </a:stretch>
        </p:blipFill>
        <p:spPr>
          <a:xfrm>
            <a:off x="1178080" y="4048970"/>
            <a:ext cx="1608619" cy="1751028"/>
          </a:xfrm>
          <a:prstGeom prst="rect">
            <a:avLst/>
          </a:prstGeom>
        </p:spPr>
      </p:pic>
      <p:sp>
        <p:nvSpPr>
          <p:cNvPr id="13" name="textruta 12">
            <a:extLst>
              <a:ext uri="{FF2B5EF4-FFF2-40B4-BE49-F238E27FC236}">
                <a16:creationId xmlns:a16="http://schemas.microsoft.com/office/drawing/2014/main" id="{B02AD1BA-822D-824A-37B4-EDE63394A59F}"/>
              </a:ext>
            </a:extLst>
          </p:cNvPr>
          <p:cNvSpPr txBox="1"/>
          <p:nvPr/>
        </p:nvSpPr>
        <p:spPr>
          <a:xfrm>
            <a:off x="1142982" y="5799998"/>
            <a:ext cx="1643718" cy="430887"/>
          </a:xfrm>
          <a:prstGeom prst="rect">
            <a:avLst/>
          </a:prstGeom>
          <a:noFill/>
        </p:spPr>
        <p:txBody>
          <a:bodyPr wrap="square" rtlCol="0">
            <a:spAutoFit/>
          </a:bodyPr>
          <a:lstStyle/>
          <a:p>
            <a:pPr algn="ctr"/>
            <a:r>
              <a:rPr lang="sv-SE" sz="1100" i="1" dirty="0">
                <a:solidFill>
                  <a:srgbClr val="5E5E5E"/>
                </a:solidFill>
              </a:rPr>
              <a:t>Copyright: Blykalla Reaktorer</a:t>
            </a:r>
          </a:p>
        </p:txBody>
      </p:sp>
      <p:sp>
        <p:nvSpPr>
          <p:cNvPr id="3" name="Presentatör">
            <a:extLst>
              <a:ext uri="{FF2B5EF4-FFF2-40B4-BE49-F238E27FC236}">
                <a16:creationId xmlns:a16="http://schemas.microsoft.com/office/drawing/2014/main" id="{9BA7E15A-2E96-BF2C-BAE4-ECEEDF02E1C2}"/>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05FFF6B0-E382-ABC1-A8CA-70E4806F1BEF}"/>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C7D4CC05-7833-791B-8EB2-1868631D45E5}"/>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4" name="Utgåva">
            <a:extLst>
              <a:ext uri="{FF2B5EF4-FFF2-40B4-BE49-F238E27FC236}">
                <a16:creationId xmlns:a16="http://schemas.microsoft.com/office/drawing/2014/main" id="{1D037E20-EB1D-FAF8-870F-2DD10BC816BB}"/>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6" name="Datum">
            <a:extLst>
              <a:ext uri="{FF2B5EF4-FFF2-40B4-BE49-F238E27FC236}">
                <a16:creationId xmlns:a16="http://schemas.microsoft.com/office/drawing/2014/main" id="{2FFC4C9D-AC7A-BC6D-569D-84E376249D63}"/>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7" name="Bilaga">
            <a:extLst>
              <a:ext uri="{FF2B5EF4-FFF2-40B4-BE49-F238E27FC236}">
                <a16:creationId xmlns:a16="http://schemas.microsoft.com/office/drawing/2014/main" id="{34D7C1B1-904A-B9DD-1436-EC7A998B9546}"/>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635857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12</a:t>
            </a:fld>
            <a:endParaRPr lang="sv-SE"/>
          </a:p>
        </p:txBody>
      </p:sp>
      <p:sp>
        <p:nvSpPr>
          <p:cNvPr id="3" name="Platshållare för text 2">
            <a:extLst>
              <a:ext uri="{FF2B5EF4-FFF2-40B4-BE49-F238E27FC236}">
                <a16:creationId xmlns:a16="http://schemas.microsoft.com/office/drawing/2014/main" id="{240547A5-C0D9-4C8F-581B-2C11F9575730}"/>
              </a:ext>
            </a:extLst>
          </p:cNvPr>
          <p:cNvSpPr>
            <a:spLocks noGrp="1"/>
          </p:cNvSpPr>
          <p:nvPr>
            <p:ph type="body" idx="1"/>
          </p:nvPr>
        </p:nvSpPr>
        <p:spPr>
          <a:xfrm>
            <a:off x="1124299" y="2816042"/>
            <a:ext cx="8866294" cy="2352174"/>
          </a:xfrm>
        </p:spPr>
        <p:txBody>
          <a:bodyPr>
            <a:normAutofit/>
          </a:bodyPr>
          <a:lstStyle/>
          <a:p>
            <a:r>
              <a:rPr lang="sv-SE" dirty="0">
                <a:solidFill>
                  <a:schemeClr val="tx1"/>
                </a:solidFill>
                <a:cs typeface="Arial" panose="020B0604020202020204" pitchFamily="34" charset="0"/>
              </a:rPr>
              <a:t>SSMFS 2021:6 5kap §7 </a:t>
            </a:r>
          </a:p>
          <a:p>
            <a:r>
              <a:rPr lang="sv-SE" dirty="0">
                <a:solidFill>
                  <a:schemeClr val="tx1"/>
                </a:solidFill>
                <a:cs typeface="Arial" panose="020B0604020202020204" pitchFamily="34" charset="0"/>
              </a:rPr>
              <a:t>SSMFS 2018:1 3kap §16-17, §19</a:t>
            </a:r>
          </a:p>
          <a:p>
            <a:r>
              <a:rPr lang="sv-SE" dirty="0">
                <a:solidFill>
                  <a:schemeClr val="tx1"/>
                </a:solidFill>
                <a:cs typeface="Arial" panose="020B0604020202020204" pitchFamily="34" charset="0"/>
              </a:rPr>
              <a:t>SSMFS 2008:1 2kap §9 punkt 4 </a:t>
            </a:r>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803274" y="980573"/>
            <a:ext cx="10672288" cy="1293357"/>
          </a:xfrm>
        </p:spPr>
        <p:txBody>
          <a:bodyPr/>
          <a:lstStyle/>
          <a:p>
            <a:r>
              <a:rPr lang="sv-SE" dirty="0"/>
              <a:t>Myndighetskrav</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4" name="Presentatör">
            <a:extLst>
              <a:ext uri="{FF2B5EF4-FFF2-40B4-BE49-F238E27FC236}">
                <a16:creationId xmlns:a16="http://schemas.microsoft.com/office/drawing/2014/main" id="{91106B02-8629-CBDA-07FB-63C03586F7C5}"/>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5" name="Registreringsnummer">
            <a:extLst>
              <a:ext uri="{FF2B5EF4-FFF2-40B4-BE49-F238E27FC236}">
                <a16:creationId xmlns:a16="http://schemas.microsoft.com/office/drawing/2014/main" id="{3A9B4953-148D-A9B0-3BCC-75E48C2F30A4}"/>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Utgåva">
            <a:extLst>
              <a:ext uri="{FF2B5EF4-FFF2-40B4-BE49-F238E27FC236}">
                <a16:creationId xmlns:a16="http://schemas.microsoft.com/office/drawing/2014/main" id="{B9A5F05A-A4AA-FC3A-2958-A0EAB30A80FA}"/>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Datum">
            <a:extLst>
              <a:ext uri="{FF2B5EF4-FFF2-40B4-BE49-F238E27FC236}">
                <a16:creationId xmlns:a16="http://schemas.microsoft.com/office/drawing/2014/main" id="{9E94B0CB-9007-B9EC-910F-D898AAF39212}"/>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14C57233-B449-76F5-ACB5-2A9D1E260CE7}"/>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846146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13</a:t>
            </a:fld>
            <a:endParaRPr lang="sv-SE"/>
          </a:p>
        </p:txBody>
      </p:sp>
      <p:sp>
        <p:nvSpPr>
          <p:cNvPr id="3" name="Platshållare för text 2">
            <a:extLst>
              <a:ext uri="{FF2B5EF4-FFF2-40B4-BE49-F238E27FC236}">
                <a16:creationId xmlns:a16="http://schemas.microsoft.com/office/drawing/2014/main" id="{240547A5-C0D9-4C8F-581B-2C11F9575730}"/>
              </a:ext>
            </a:extLst>
          </p:cNvPr>
          <p:cNvSpPr>
            <a:spLocks noGrp="1"/>
          </p:cNvSpPr>
          <p:nvPr>
            <p:ph type="body" idx="1"/>
          </p:nvPr>
        </p:nvSpPr>
        <p:spPr>
          <a:xfrm>
            <a:off x="716437" y="3031958"/>
            <a:ext cx="10613732" cy="2689057"/>
          </a:xfrm>
        </p:spPr>
        <p:txBody>
          <a:bodyPr>
            <a:normAutofit/>
          </a:bodyPr>
          <a:lstStyle/>
          <a:p>
            <a:r>
              <a:rPr lang="sv-SE" dirty="0">
                <a:solidFill>
                  <a:schemeClr val="tx1"/>
                </a:solidFill>
                <a:cs typeface="Arial" panose="020B0604020202020204" pitchFamily="34" charset="0"/>
              </a:rPr>
              <a:t>Identifierade avvikelser ska omhändertas kontinuerligt. </a:t>
            </a:r>
            <a:br>
              <a:rPr lang="sv-SE" dirty="0">
                <a:solidFill>
                  <a:schemeClr val="tx1"/>
                </a:solidFill>
                <a:cs typeface="Arial" panose="020B0604020202020204" pitchFamily="34" charset="0"/>
              </a:rPr>
            </a:br>
            <a:r>
              <a:rPr lang="sv-SE" dirty="0">
                <a:solidFill>
                  <a:schemeClr val="tx1"/>
                </a:solidFill>
                <a:cs typeface="Arial" panose="020B0604020202020204" pitchFamily="34" charset="0"/>
              </a:rPr>
              <a:t>Avvikelser ska riskbedömas samt omhändertas och prioriteras därefter. Hantering av avvikelser med inverkan på den kärntekniska säkerheten och personsäkerhet ska ha högsta prioritet. </a:t>
            </a:r>
            <a:br>
              <a:rPr lang="sv-SE" dirty="0">
                <a:solidFill>
                  <a:schemeClr val="tx1"/>
                </a:solidFill>
                <a:cs typeface="Arial" panose="020B0604020202020204" pitchFamily="34" charset="0"/>
              </a:rPr>
            </a:br>
            <a:endParaRPr lang="sv-SE" dirty="0">
              <a:solidFill>
                <a:schemeClr val="tx1"/>
              </a:solidFill>
              <a:cs typeface="Arial" panose="020B0604020202020204" pitchFamily="34" charset="0"/>
            </a:endParaRPr>
          </a:p>
          <a:p>
            <a:r>
              <a:rPr lang="sv-SE" dirty="0">
                <a:solidFill>
                  <a:schemeClr val="tx1"/>
                </a:solidFill>
                <a:cs typeface="Arial" panose="020B0604020202020204" pitchFamily="34" charset="0"/>
              </a:rPr>
              <a:t>Genomförda åtgärder för att förhindra återupprepning av identifierade brister ska dokumenteras samt följas upp utifrån den förväntade effekten.</a:t>
            </a:r>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803274" y="1136984"/>
            <a:ext cx="10672288" cy="1293357"/>
          </a:xfrm>
        </p:spPr>
        <p:txBody>
          <a:bodyPr>
            <a:normAutofit fontScale="90000"/>
          </a:bodyPr>
          <a:lstStyle/>
          <a:p>
            <a:r>
              <a:rPr lang="sv-SE" dirty="0"/>
              <a:t>Tolkning av myndighetskrav</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4" name="Presentatör">
            <a:extLst>
              <a:ext uri="{FF2B5EF4-FFF2-40B4-BE49-F238E27FC236}">
                <a16:creationId xmlns:a16="http://schemas.microsoft.com/office/drawing/2014/main" id="{19B74EEB-FE98-5CFC-CEDC-CB70D11A3081}"/>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5" name="Registreringsnummer">
            <a:extLst>
              <a:ext uri="{FF2B5EF4-FFF2-40B4-BE49-F238E27FC236}">
                <a16:creationId xmlns:a16="http://schemas.microsoft.com/office/drawing/2014/main" id="{F29FDB14-8FAD-C95B-5A6F-59907CF7F4BF}"/>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Utgåva">
            <a:extLst>
              <a:ext uri="{FF2B5EF4-FFF2-40B4-BE49-F238E27FC236}">
                <a16:creationId xmlns:a16="http://schemas.microsoft.com/office/drawing/2014/main" id="{27A6A1F4-222B-DF0A-427A-DED53AA7C178}"/>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Datum">
            <a:extLst>
              <a:ext uri="{FF2B5EF4-FFF2-40B4-BE49-F238E27FC236}">
                <a16:creationId xmlns:a16="http://schemas.microsoft.com/office/drawing/2014/main" id="{EF6DFF48-F4F7-3820-0B26-E73E82762BDB}"/>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F58CF281-B6CD-D2FB-2EE0-6907D4A0A6F1}"/>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3386101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14</a:t>
            </a:fld>
            <a:endParaRPr lang="sv-SE"/>
          </a:p>
        </p:txBody>
      </p:sp>
      <p:sp>
        <p:nvSpPr>
          <p:cNvPr id="3" name="Platshållare för text 2">
            <a:extLst>
              <a:ext uri="{FF2B5EF4-FFF2-40B4-BE49-F238E27FC236}">
                <a16:creationId xmlns:a16="http://schemas.microsoft.com/office/drawing/2014/main" id="{240547A5-C0D9-4C8F-581B-2C11F9575730}"/>
              </a:ext>
            </a:extLst>
          </p:cNvPr>
          <p:cNvSpPr>
            <a:spLocks noGrp="1"/>
          </p:cNvSpPr>
          <p:nvPr>
            <p:ph type="body" idx="1"/>
          </p:nvPr>
        </p:nvSpPr>
        <p:spPr>
          <a:xfrm>
            <a:off x="716436" y="2662117"/>
            <a:ext cx="10923113" cy="3163674"/>
          </a:xfrm>
        </p:spPr>
        <p:txBody>
          <a:bodyPr>
            <a:normAutofit fontScale="85000" lnSpcReduction="20000"/>
          </a:bodyPr>
          <a:lstStyle/>
          <a:p>
            <a:r>
              <a:rPr lang="sv-SE" dirty="0">
                <a:solidFill>
                  <a:schemeClr val="tx1"/>
                </a:solidFill>
                <a:cs typeface="Arial" panose="020B0604020202020204" pitchFamily="34" charset="0"/>
              </a:rPr>
              <a:t>Metoder/ rutiner ska utformas så att det stimulerar viljan att rapportera. Samtliga medarbetare ska kunna rapportera observationer och ska uppmuntras att identifiera och rapportera dem. </a:t>
            </a:r>
            <a:br>
              <a:rPr lang="sv-SE" dirty="0">
                <a:solidFill>
                  <a:schemeClr val="tx1"/>
                </a:solidFill>
                <a:cs typeface="Arial" panose="020B0604020202020204" pitchFamily="34" charset="0"/>
              </a:rPr>
            </a:br>
            <a:endParaRPr lang="sv-SE" dirty="0">
              <a:solidFill>
                <a:schemeClr val="tx1"/>
              </a:solidFill>
              <a:cs typeface="Arial" panose="020B0604020202020204" pitchFamily="34" charset="0"/>
            </a:endParaRPr>
          </a:p>
          <a:p>
            <a:r>
              <a:rPr lang="sv-SE" dirty="0">
                <a:solidFill>
                  <a:schemeClr val="tx1"/>
                </a:solidFill>
                <a:cs typeface="Arial" panose="020B0604020202020204" pitchFamily="34" charset="0"/>
              </a:rPr>
              <a:t>Enligt ovan krav ska rutiner upprättas, införas och underhållas för att: </a:t>
            </a:r>
          </a:p>
          <a:p>
            <a:r>
              <a:rPr lang="sv-SE" dirty="0">
                <a:solidFill>
                  <a:schemeClr val="tx1"/>
                </a:solidFill>
                <a:cs typeface="Arial" panose="020B0604020202020204" pitchFamily="34" charset="0"/>
              </a:rPr>
              <a:t>	− identifiera avvikelser för att dessa ska omhändertas kontinuerligt </a:t>
            </a:r>
          </a:p>
          <a:p>
            <a:r>
              <a:rPr lang="sv-SE" dirty="0">
                <a:solidFill>
                  <a:schemeClr val="tx1"/>
                </a:solidFill>
                <a:cs typeface="Arial" panose="020B0604020202020204" pitchFamily="34" charset="0"/>
              </a:rPr>
              <a:t>	− avvikelser ska riskbedömas samt omhändertas och prioriteras därefter </a:t>
            </a:r>
          </a:p>
          <a:p>
            <a:r>
              <a:rPr lang="sv-SE" dirty="0">
                <a:solidFill>
                  <a:schemeClr val="tx1"/>
                </a:solidFill>
                <a:cs typeface="Arial" panose="020B0604020202020204" pitchFamily="34" charset="0"/>
              </a:rPr>
              <a:t>	− hantering av avvikelser med inverkan på den kärntekniska säkerheten och 	personsäkerhet ska ha högsta prioritet. </a:t>
            </a:r>
          </a:p>
          <a:p>
            <a:r>
              <a:rPr lang="sv-SE" dirty="0">
                <a:solidFill>
                  <a:schemeClr val="tx1"/>
                </a:solidFill>
                <a:cs typeface="Arial" panose="020B0604020202020204" pitchFamily="34" charset="0"/>
              </a:rPr>
              <a:t>	− dokumentera åtgärder för att förhindra återupprepning av identifierade brister samt att 	uppföljning av effekt av dessa ska ske </a:t>
            </a:r>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803274" y="1136984"/>
            <a:ext cx="10672288" cy="1293357"/>
          </a:xfrm>
        </p:spPr>
        <p:txBody>
          <a:bodyPr>
            <a:normAutofit fontScale="90000"/>
          </a:bodyPr>
          <a:lstStyle/>
          <a:p>
            <a:r>
              <a:rPr lang="sv-SE" dirty="0"/>
              <a:t>Omhändertagande av myndighetskrav</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4" name="Presentatör">
            <a:extLst>
              <a:ext uri="{FF2B5EF4-FFF2-40B4-BE49-F238E27FC236}">
                <a16:creationId xmlns:a16="http://schemas.microsoft.com/office/drawing/2014/main" id="{2D180D76-816E-5F54-6BF1-DCBA5C3E22B5}"/>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5" name="Registreringsnummer">
            <a:extLst>
              <a:ext uri="{FF2B5EF4-FFF2-40B4-BE49-F238E27FC236}">
                <a16:creationId xmlns:a16="http://schemas.microsoft.com/office/drawing/2014/main" id="{1884B650-332F-AF48-C139-3D4522EA7D18}"/>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Utgåva">
            <a:extLst>
              <a:ext uri="{FF2B5EF4-FFF2-40B4-BE49-F238E27FC236}">
                <a16:creationId xmlns:a16="http://schemas.microsoft.com/office/drawing/2014/main" id="{E70AA315-ADC8-1E2E-ED1F-9D3912F1594D}"/>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Datum">
            <a:extLst>
              <a:ext uri="{FF2B5EF4-FFF2-40B4-BE49-F238E27FC236}">
                <a16:creationId xmlns:a16="http://schemas.microsoft.com/office/drawing/2014/main" id="{6FAFF451-E418-751F-6057-4CA4B4BF2AA7}"/>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BFBD255A-F647-D700-A00C-70E073FD6484}"/>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2726276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15</a:t>
            </a:fld>
            <a:endParaRPr lang="sv-SE"/>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842050" y="147895"/>
            <a:ext cx="5806400" cy="1030056"/>
          </a:xfrm>
        </p:spPr>
        <p:txBody>
          <a:bodyPr>
            <a:normAutofit/>
          </a:bodyPr>
          <a:lstStyle/>
          <a:p>
            <a:r>
              <a:rPr lang="sv-SE" sz="6600" dirty="0"/>
              <a:t>CAP-process</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pic>
        <p:nvPicPr>
          <p:cNvPr id="9" name="Bildobjekt 8">
            <a:extLst>
              <a:ext uri="{FF2B5EF4-FFF2-40B4-BE49-F238E27FC236}">
                <a16:creationId xmlns:a16="http://schemas.microsoft.com/office/drawing/2014/main" id="{D393EB2C-009E-3C68-AABC-6A8A9D834E23}"/>
              </a:ext>
            </a:extLst>
          </p:cNvPr>
          <p:cNvPicPr>
            <a:picLocks noChangeAspect="1"/>
          </p:cNvPicPr>
          <p:nvPr/>
        </p:nvPicPr>
        <p:blipFill>
          <a:blip r:embed="rId3"/>
          <a:stretch>
            <a:fillRect/>
          </a:stretch>
        </p:blipFill>
        <p:spPr>
          <a:xfrm>
            <a:off x="555625" y="1116025"/>
            <a:ext cx="10950575" cy="5359973"/>
          </a:xfrm>
          <a:prstGeom prst="rect">
            <a:avLst/>
          </a:prstGeom>
        </p:spPr>
      </p:pic>
      <p:sp>
        <p:nvSpPr>
          <p:cNvPr id="3" name="Presentatör">
            <a:extLst>
              <a:ext uri="{FF2B5EF4-FFF2-40B4-BE49-F238E27FC236}">
                <a16:creationId xmlns:a16="http://schemas.microsoft.com/office/drawing/2014/main" id="{C8756EDE-799E-378A-6ACF-37BA37975EE1}"/>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7CC277B3-7F26-C3CF-9E01-F98E2AFAA419}"/>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8F00F165-0EC7-FB36-AFF9-F58F32BF7B82}"/>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36F2D44C-E9F9-8169-325C-202EA67EE6C9}"/>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AAA58B80-2205-95B6-6EEE-0B49843F4926}"/>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386345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152C9-F0C1-120C-A778-9DB30BEC4D65}"/>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7E6D52DA-C49B-AA14-84C7-48D1414EF3ED}"/>
              </a:ext>
            </a:extLst>
          </p:cNvPr>
          <p:cNvSpPr>
            <a:spLocks noGrp="1"/>
          </p:cNvSpPr>
          <p:nvPr>
            <p:ph type="sldNum" sz="quarter" idx="12"/>
          </p:nvPr>
        </p:nvSpPr>
        <p:spPr/>
        <p:txBody>
          <a:bodyPr/>
          <a:lstStyle/>
          <a:p>
            <a:fld id="{A14E5930-0237-4444-B38F-6A854F197889}" type="slidenum">
              <a:rPr lang="sv-SE" smtClean="0"/>
              <a:t>16</a:t>
            </a:fld>
            <a:endParaRPr lang="sv-SE"/>
          </a:p>
        </p:txBody>
      </p:sp>
      <p:sp>
        <p:nvSpPr>
          <p:cNvPr id="6" name="Rubrik 5">
            <a:extLst>
              <a:ext uri="{FF2B5EF4-FFF2-40B4-BE49-F238E27FC236}">
                <a16:creationId xmlns:a16="http://schemas.microsoft.com/office/drawing/2014/main" id="{4E3BF6AE-3227-37BE-415B-18366181B207}"/>
              </a:ext>
            </a:extLst>
          </p:cNvPr>
          <p:cNvSpPr>
            <a:spLocks noGrp="1"/>
          </p:cNvSpPr>
          <p:nvPr>
            <p:ph type="ctrTitle"/>
          </p:nvPr>
        </p:nvSpPr>
        <p:spPr>
          <a:xfrm>
            <a:off x="867450" y="216802"/>
            <a:ext cx="10672288" cy="985991"/>
          </a:xfrm>
        </p:spPr>
        <p:txBody>
          <a:bodyPr>
            <a:normAutofit/>
          </a:bodyPr>
          <a:lstStyle/>
          <a:p>
            <a:r>
              <a:rPr lang="sv-SE" sz="6000" dirty="0"/>
              <a:t>Möjlighet att rapportera</a:t>
            </a:r>
          </a:p>
        </p:txBody>
      </p:sp>
      <p:sp>
        <p:nvSpPr>
          <p:cNvPr id="7" name="Sekretessklass">
            <a:extLst>
              <a:ext uri="{FF2B5EF4-FFF2-40B4-BE49-F238E27FC236}">
                <a16:creationId xmlns:a16="http://schemas.microsoft.com/office/drawing/2014/main" id="{296CC583-A9CD-F966-30E3-5B2FA0B01F34}"/>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99FF1D79-7BFE-C877-7102-62DC2498F858}"/>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4513A286-2864-A553-4F0F-E7410C7507F2}"/>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8C2AF467-A07A-C7FF-57BB-8B1A1B58E52A}"/>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D0F029AF-5C20-A126-ABE7-5DFED4D421B0}"/>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92D33160-8DC4-71D2-450D-CA239DD1D819}"/>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2" name="Bildobjekt 11">
            <a:extLst>
              <a:ext uri="{FF2B5EF4-FFF2-40B4-BE49-F238E27FC236}">
                <a16:creationId xmlns:a16="http://schemas.microsoft.com/office/drawing/2014/main" id="{E97C05B9-86ED-9FEA-6601-822E9C3C1219}"/>
              </a:ext>
            </a:extLst>
          </p:cNvPr>
          <p:cNvPicPr>
            <a:picLocks noChangeAspect="1"/>
          </p:cNvPicPr>
          <p:nvPr/>
        </p:nvPicPr>
        <p:blipFill>
          <a:blip r:embed="rId3"/>
          <a:stretch>
            <a:fillRect/>
          </a:stretch>
        </p:blipFill>
        <p:spPr>
          <a:xfrm>
            <a:off x="652232" y="1202793"/>
            <a:ext cx="5372477" cy="5020207"/>
          </a:xfrm>
          <a:prstGeom prst="rect">
            <a:avLst/>
          </a:prstGeom>
        </p:spPr>
      </p:pic>
      <p:pic>
        <p:nvPicPr>
          <p:cNvPr id="14" name="Bildobjekt 13">
            <a:extLst>
              <a:ext uri="{FF2B5EF4-FFF2-40B4-BE49-F238E27FC236}">
                <a16:creationId xmlns:a16="http://schemas.microsoft.com/office/drawing/2014/main" id="{54124E2B-35E7-1C4B-C564-3AE12C29CBAA}"/>
              </a:ext>
            </a:extLst>
          </p:cNvPr>
          <p:cNvPicPr>
            <a:picLocks noChangeAspect="1"/>
          </p:cNvPicPr>
          <p:nvPr/>
        </p:nvPicPr>
        <p:blipFill>
          <a:blip r:embed="rId4"/>
          <a:stretch>
            <a:fillRect/>
          </a:stretch>
        </p:blipFill>
        <p:spPr>
          <a:xfrm>
            <a:off x="6863638" y="1591552"/>
            <a:ext cx="3356476" cy="4242688"/>
          </a:xfrm>
          <a:prstGeom prst="rect">
            <a:avLst/>
          </a:prstGeom>
        </p:spPr>
      </p:pic>
    </p:spTree>
    <p:extLst>
      <p:ext uri="{BB962C8B-B14F-4D97-AF65-F5344CB8AC3E}">
        <p14:creationId xmlns:p14="http://schemas.microsoft.com/office/powerpoint/2010/main" val="2426167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B2570-990A-1D70-351F-64B37AED02EB}"/>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8B9F53CA-84C2-5CEE-D217-F2ECF582A731}"/>
              </a:ext>
            </a:extLst>
          </p:cNvPr>
          <p:cNvSpPr>
            <a:spLocks noGrp="1"/>
          </p:cNvSpPr>
          <p:nvPr>
            <p:ph type="sldNum" sz="quarter" idx="12"/>
          </p:nvPr>
        </p:nvSpPr>
        <p:spPr/>
        <p:txBody>
          <a:bodyPr/>
          <a:lstStyle/>
          <a:p>
            <a:fld id="{A14E5930-0237-4444-B38F-6A854F197889}" type="slidenum">
              <a:rPr lang="sv-SE" smtClean="0"/>
              <a:t>17</a:t>
            </a:fld>
            <a:endParaRPr lang="sv-SE"/>
          </a:p>
        </p:txBody>
      </p:sp>
      <p:sp>
        <p:nvSpPr>
          <p:cNvPr id="6" name="Rubrik 5">
            <a:extLst>
              <a:ext uri="{FF2B5EF4-FFF2-40B4-BE49-F238E27FC236}">
                <a16:creationId xmlns:a16="http://schemas.microsoft.com/office/drawing/2014/main" id="{B4EB4192-0900-13CE-5199-E72958B00366}"/>
              </a:ext>
            </a:extLst>
          </p:cNvPr>
          <p:cNvSpPr>
            <a:spLocks noGrp="1"/>
          </p:cNvSpPr>
          <p:nvPr>
            <p:ph type="ctrTitle"/>
          </p:nvPr>
        </p:nvSpPr>
        <p:spPr>
          <a:xfrm>
            <a:off x="867450" y="323639"/>
            <a:ext cx="10672288" cy="1293357"/>
          </a:xfrm>
        </p:spPr>
        <p:txBody>
          <a:bodyPr>
            <a:normAutofit/>
          </a:bodyPr>
          <a:lstStyle/>
          <a:p>
            <a:r>
              <a:rPr lang="sv-SE" dirty="0"/>
              <a:t>Systemstöd</a:t>
            </a:r>
          </a:p>
        </p:txBody>
      </p:sp>
      <p:sp>
        <p:nvSpPr>
          <p:cNvPr id="7" name="Sekretessklass">
            <a:extLst>
              <a:ext uri="{FF2B5EF4-FFF2-40B4-BE49-F238E27FC236}">
                <a16:creationId xmlns:a16="http://schemas.microsoft.com/office/drawing/2014/main" id="{9B9B60DC-4496-BC50-7C97-21B01F0F3923}"/>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8A652686-B21E-9C24-AFA5-35B06A8F1098}"/>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AF3FE6E2-30BB-13C2-88D5-0911B58A7605}"/>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EBCAD572-7B9F-BF41-4F40-7A95FCE9E382}"/>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3283A429-202C-A79E-18B5-1E5A2AF98A1D}"/>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64BC085E-26D4-EDCD-2D17-6B8EDE99ADED}"/>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1" name="Bildobjekt 10">
            <a:extLst>
              <a:ext uri="{FF2B5EF4-FFF2-40B4-BE49-F238E27FC236}">
                <a16:creationId xmlns:a16="http://schemas.microsoft.com/office/drawing/2014/main" id="{AFDF018F-1F0F-85C3-81FE-D0A9DC4F4F6A}"/>
              </a:ext>
            </a:extLst>
          </p:cNvPr>
          <p:cNvPicPr>
            <a:picLocks noChangeAspect="1"/>
          </p:cNvPicPr>
          <p:nvPr/>
        </p:nvPicPr>
        <p:blipFill>
          <a:blip r:embed="rId3"/>
          <a:stretch>
            <a:fillRect/>
          </a:stretch>
        </p:blipFill>
        <p:spPr>
          <a:xfrm>
            <a:off x="6635596" y="1388781"/>
            <a:ext cx="5485339" cy="4834219"/>
          </a:xfrm>
          <a:prstGeom prst="rect">
            <a:avLst/>
          </a:prstGeom>
        </p:spPr>
      </p:pic>
      <p:pic>
        <p:nvPicPr>
          <p:cNvPr id="15" name="Bildobjekt 14">
            <a:extLst>
              <a:ext uri="{FF2B5EF4-FFF2-40B4-BE49-F238E27FC236}">
                <a16:creationId xmlns:a16="http://schemas.microsoft.com/office/drawing/2014/main" id="{F1F7449C-657A-48A8-0A02-92AF6181233F}"/>
              </a:ext>
            </a:extLst>
          </p:cNvPr>
          <p:cNvPicPr>
            <a:picLocks noChangeAspect="1"/>
          </p:cNvPicPr>
          <p:nvPr/>
        </p:nvPicPr>
        <p:blipFill>
          <a:blip r:embed="rId4"/>
          <a:stretch>
            <a:fillRect/>
          </a:stretch>
        </p:blipFill>
        <p:spPr>
          <a:xfrm>
            <a:off x="124229" y="1662835"/>
            <a:ext cx="6434453" cy="4224848"/>
          </a:xfrm>
          <a:prstGeom prst="rect">
            <a:avLst/>
          </a:prstGeom>
        </p:spPr>
      </p:pic>
    </p:spTree>
    <p:extLst>
      <p:ext uri="{BB962C8B-B14F-4D97-AF65-F5344CB8AC3E}">
        <p14:creationId xmlns:p14="http://schemas.microsoft.com/office/powerpoint/2010/main" val="4284359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BE0B0-B8D3-25DE-E1F7-6274DA55A54A}"/>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49AA59A0-54D4-9EE3-498C-5A8A85719F6E}"/>
              </a:ext>
            </a:extLst>
          </p:cNvPr>
          <p:cNvSpPr>
            <a:spLocks noGrp="1"/>
          </p:cNvSpPr>
          <p:nvPr>
            <p:ph type="sldNum" sz="quarter" idx="12"/>
          </p:nvPr>
        </p:nvSpPr>
        <p:spPr/>
        <p:txBody>
          <a:bodyPr/>
          <a:lstStyle/>
          <a:p>
            <a:fld id="{A14E5930-0237-4444-B38F-6A854F197889}" type="slidenum">
              <a:rPr lang="sv-SE" smtClean="0"/>
              <a:t>18</a:t>
            </a:fld>
            <a:endParaRPr lang="sv-SE"/>
          </a:p>
        </p:txBody>
      </p:sp>
      <p:sp>
        <p:nvSpPr>
          <p:cNvPr id="6" name="Rubrik 5">
            <a:extLst>
              <a:ext uri="{FF2B5EF4-FFF2-40B4-BE49-F238E27FC236}">
                <a16:creationId xmlns:a16="http://schemas.microsoft.com/office/drawing/2014/main" id="{CC0EBD3A-828F-2E05-394B-17494C101DF7}"/>
              </a:ext>
            </a:extLst>
          </p:cNvPr>
          <p:cNvSpPr>
            <a:spLocks noGrp="1"/>
          </p:cNvSpPr>
          <p:nvPr>
            <p:ph type="ctrTitle"/>
          </p:nvPr>
        </p:nvSpPr>
        <p:spPr>
          <a:xfrm>
            <a:off x="867450" y="529308"/>
            <a:ext cx="10672288" cy="1293357"/>
          </a:xfrm>
        </p:spPr>
        <p:txBody>
          <a:bodyPr>
            <a:normAutofit/>
          </a:bodyPr>
          <a:lstStyle/>
          <a:p>
            <a:r>
              <a:rPr lang="sv-SE" dirty="0"/>
              <a:t>CARB</a:t>
            </a:r>
          </a:p>
        </p:txBody>
      </p:sp>
      <p:sp>
        <p:nvSpPr>
          <p:cNvPr id="7" name="Sekretessklass">
            <a:extLst>
              <a:ext uri="{FF2B5EF4-FFF2-40B4-BE49-F238E27FC236}">
                <a16:creationId xmlns:a16="http://schemas.microsoft.com/office/drawing/2014/main" id="{0FFD7D07-5255-4F8B-6D06-646FA9CA9E81}"/>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1606CE34-14D2-908C-A777-BC771F4560D0}"/>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1322D76B-4EDB-E862-F0D6-2250A0A06C65}"/>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F9F5D96B-64B3-8A7D-EDC7-31A3DD50908E}"/>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D9ED91D1-0EDA-4C29-1FCD-0BCC2572F984}"/>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0" name="Bilaga">
            <a:extLst>
              <a:ext uri="{FF2B5EF4-FFF2-40B4-BE49-F238E27FC236}">
                <a16:creationId xmlns:a16="http://schemas.microsoft.com/office/drawing/2014/main" id="{0A85430C-7183-6263-F84C-91F6FA066E35}"/>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2" name="Bildobjekt 11">
            <a:extLst>
              <a:ext uri="{FF2B5EF4-FFF2-40B4-BE49-F238E27FC236}">
                <a16:creationId xmlns:a16="http://schemas.microsoft.com/office/drawing/2014/main" id="{A4342E76-ADCF-CF87-80FE-2EA3D68BFCA5}"/>
              </a:ext>
            </a:extLst>
          </p:cNvPr>
          <p:cNvPicPr>
            <a:picLocks noChangeAspect="1"/>
          </p:cNvPicPr>
          <p:nvPr/>
        </p:nvPicPr>
        <p:blipFill>
          <a:blip r:embed="rId3"/>
          <a:stretch>
            <a:fillRect/>
          </a:stretch>
        </p:blipFill>
        <p:spPr>
          <a:xfrm>
            <a:off x="986762" y="2026593"/>
            <a:ext cx="5814850" cy="2031694"/>
          </a:xfrm>
          <a:prstGeom prst="rect">
            <a:avLst/>
          </a:prstGeom>
          <a:ln>
            <a:solidFill>
              <a:schemeClr val="tx1"/>
            </a:solidFill>
          </a:ln>
        </p:spPr>
      </p:pic>
      <p:pic>
        <p:nvPicPr>
          <p:cNvPr id="14" name="Bildobjekt 13">
            <a:extLst>
              <a:ext uri="{FF2B5EF4-FFF2-40B4-BE49-F238E27FC236}">
                <a16:creationId xmlns:a16="http://schemas.microsoft.com/office/drawing/2014/main" id="{80982CB5-5AE5-A7C5-F081-75708274E167}"/>
              </a:ext>
            </a:extLst>
          </p:cNvPr>
          <p:cNvPicPr>
            <a:picLocks noChangeAspect="1"/>
          </p:cNvPicPr>
          <p:nvPr/>
        </p:nvPicPr>
        <p:blipFill>
          <a:blip r:embed="rId4"/>
          <a:stretch>
            <a:fillRect/>
          </a:stretch>
        </p:blipFill>
        <p:spPr>
          <a:xfrm>
            <a:off x="5220188" y="4081455"/>
            <a:ext cx="6114931" cy="2250729"/>
          </a:xfrm>
          <a:prstGeom prst="rect">
            <a:avLst/>
          </a:prstGeom>
          <a:ln>
            <a:solidFill>
              <a:schemeClr val="tx1"/>
            </a:solidFill>
          </a:ln>
        </p:spPr>
      </p:pic>
    </p:spTree>
    <p:extLst>
      <p:ext uri="{BB962C8B-B14F-4D97-AF65-F5344CB8AC3E}">
        <p14:creationId xmlns:p14="http://schemas.microsoft.com/office/powerpoint/2010/main" val="2421269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CF7F-A1A4-7F83-1168-CFCFEA6090E8}"/>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B047E330-8F11-6A17-E707-519AB9DA3C5B}"/>
              </a:ext>
            </a:extLst>
          </p:cNvPr>
          <p:cNvSpPr>
            <a:spLocks noGrp="1"/>
          </p:cNvSpPr>
          <p:nvPr>
            <p:ph type="sldNum" sz="quarter" idx="12"/>
          </p:nvPr>
        </p:nvSpPr>
        <p:spPr/>
        <p:txBody>
          <a:bodyPr/>
          <a:lstStyle/>
          <a:p>
            <a:fld id="{A14E5930-0237-4444-B38F-6A854F197889}" type="slidenum">
              <a:rPr lang="sv-SE" smtClean="0"/>
              <a:t>19</a:t>
            </a:fld>
            <a:endParaRPr lang="sv-SE"/>
          </a:p>
        </p:txBody>
      </p:sp>
      <p:sp>
        <p:nvSpPr>
          <p:cNvPr id="6" name="Rubrik 5">
            <a:extLst>
              <a:ext uri="{FF2B5EF4-FFF2-40B4-BE49-F238E27FC236}">
                <a16:creationId xmlns:a16="http://schemas.microsoft.com/office/drawing/2014/main" id="{35799CF3-D405-225A-2110-910DD641EB31}"/>
              </a:ext>
            </a:extLst>
          </p:cNvPr>
          <p:cNvSpPr>
            <a:spLocks noGrp="1"/>
          </p:cNvSpPr>
          <p:nvPr>
            <p:ph type="ctrTitle"/>
          </p:nvPr>
        </p:nvSpPr>
        <p:spPr>
          <a:xfrm>
            <a:off x="232242" y="1026734"/>
            <a:ext cx="4865803" cy="1147092"/>
          </a:xfrm>
        </p:spPr>
        <p:txBody>
          <a:bodyPr>
            <a:noAutofit/>
          </a:bodyPr>
          <a:lstStyle/>
          <a:p>
            <a:r>
              <a:rPr lang="sv-SE" sz="6600" dirty="0"/>
              <a:t>Uppföljning</a:t>
            </a:r>
          </a:p>
        </p:txBody>
      </p:sp>
      <p:sp>
        <p:nvSpPr>
          <p:cNvPr id="7" name="Sekretessklass">
            <a:extLst>
              <a:ext uri="{FF2B5EF4-FFF2-40B4-BE49-F238E27FC236}">
                <a16:creationId xmlns:a16="http://schemas.microsoft.com/office/drawing/2014/main" id="{34508D9B-9C03-8354-0C3D-1F137F7E428F}"/>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33CC52DD-E325-E979-1D75-413C1FA9BE56}"/>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6456C947-CF9B-A05D-D18C-6B8120481D28}"/>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85A818BF-CB4B-9E38-8D8B-FA0A732535E5}"/>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2BB6F335-DED3-8BE3-3C86-495E125EB542}"/>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Bilaga">
            <a:extLst>
              <a:ext uri="{FF2B5EF4-FFF2-40B4-BE49-F238E27FC236}">
                <a16:creationId xmlns:a16="http://schemas.microsoft.com/office/drawing/2014/main" id="{40ACFB28-6437-FA4F-E0A5-AFD07552423E}"/>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2" name="Bildobjekt 11">
            <a:extLst>
              <a:ext uri="{FF2B5EF4-FFF2-40B4-BE49-F238E27FC236}">
                <a16:creationId xmlns:a16="http://schemas.microsoft.com/office/drawing/2014/main" id="{EC25C0CB-FDA0-E48A-B145-15ADFADFE383}"/>
              </a:ext>
            </a:extLst>
          </p:cNvPr>
          <p:cNvPicPr>
            <a:picLocks noChangeAspect="1"/>
          </p:cNvPicPr>
          <p:nvPr/>
        </p:nvPicPr>
        <p:blipFill>
          <a:blip r:embed="rId3"/>
          <a:stretch>
            <a:fillRect/>
          </a:stretch>
        </p:blipFill>
        <p:spPr>
          <a:xfrm>
            <a:off x="232242" y="3107853"/>
            <a:ext cx="6462766" cy="3289766"/>
          </a:xfrm>
          <a:prstGeom prst="rect">
            <a:avLst/>
          </a:prstGeom>
        </p:spPr>
      </p:pic>
      <p:pic>
        <p:nvPicPr>
          <p:cNvPr id="15" name="Bildobjekt 14">
            <a:extLst>
              <a:ext uri="{FF2B5EF4-FFF2-40B4-BE49-F238E27FC236}">
                <a16:creationId xmlns:a16="http://schemas.microsoft.com/office/drawing/2014/main" id="{BE108115-162E-40E9-4CB1-060BCE37F8AE}"/>
              </a:ext>
            </a:extLst>
          </p:cNvPr>
          <p:cNvPicPr>
            <a:picLocks noChangeAspect="1"/>
          </p:cNvPicPr>
          <p:nvPr/>
        </p:nvPicPr>
        <p:blipFill>
          <a:blip r:embed="rId4"/>
          <a:stretch>
            <a:fillRect/>
          </a:stretch>
        </p:blipFill>
        <p:spPr>
          <a:xfrm>
            <a:off x="5623151" y="576293"/>
            <a:ext cx="6413169" cy="3166377"/>
          </a:xfrm>
          <a:prstGeom prst="rect">
            <a:avLst/>
          </a:prstGeom>
        </p:spPr>
      </p:pic>
    </p:spTree>
    <p:extLst>
      <p:ext uri="{BB962C8B-B14F-4D97-AF65-F5344CB8AC3E}">
        <p14:creationId xmlns:p14="http://schemas.microsoft.com/office/powerpoint/2010/main" val="4283799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DA361F1-03A3-2902-7FF1-BEED79B3C478}"/>
              </a:ext>
            </a:extLst>
          </p:cNvPr>
          <p:cNvSpPr>
            <a:spLocks noGrp="1"/>
          </p:cNvSpPr>
          <p:nvPr>
            <p:ph type="sldNum" sz="quarter" idx="12"/>
          </p:nvPr>
        </p:nvSpPr>
        <p:spPr/>
        <p:txBody>
          <a:bodyPr/>
          <a:lstStyle/>
          <a:p>
            <a:fld id="{A14E5930-0237-4444-B38F-6A854F197889}" type="slidenum">
              <a:rPr lang="sv-SE" smtClean="0"/>
              <a:t>20</a:t>
            </a:fld>
            <a:endParaRPr lang="sv-SE"/>
          </a:p>
        </p:txBody>
      </p:sp>
      <p:sp>
        <p:nvSpPr>
          <p:cNvPr id="6" name="Rubrik 5">
            <a:extLst>
              <a:ext uri="{FF2B5EF4-FFF2-40B4-BE49-F238E27FC236}">
                <a16:creationId xmlns:a16="http://schemas.microsoft.com/office/drawing/2014/main" id="{C377BA40-FFAA-BB18-2EEC-0C5F5479A3C5}"/>
              </a:ext>
            </a:extLst>
          </p:cNvPr>
          <p:cNvSpPr>
            <a:spLocks noGrp="1"/>
          </p:cNvSpPr>
          <p:nvPr>
            <p:ph type="ctrTitle"/>
          </p:nvPr>
        </p:nvSpPr>
        <p:spPr>
          <a:xfrm>
            <a:off x="508000" y="698500"/>
            <a:ext cx="4984750" cy="1147092"/>
          </a:xfrm>
        </p:spPr>
        <p:txBody>
          <a:bodyPr>
            <a:noAutofit/>
          </a:bodyPr>
          <a:lstStyle/>
          <a:p>
            <a:r>
              <a:rPr lang="sv-SE" sz="6600" dirty="0"/>
              <a:t>Uppföljning</a:t>
            </a:r>
          </a:p>
        </p:txBody>
      </p:sp>
      <p:sp>
        <p:nvSpPr>
          <p:cNvPr id="7" name="Sekretessklass">
            <a:extLst>
              <a:ext uri="{FF2B5EF4-FFF2-40B4-BE49-F238E27FC236}">
                <a16:creationId xmlns:a16="http://schemas.microsoft.com/office/drawing/2014/main" id="{6D149134-75A6-5E19-1D3B-AFF68DABD45A}"/>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A62C462B-049C-6832-C687-C0E454F89B32}"/>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A2969EEF-C0AD-B277-2E81-086DAF0EF552}"/>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636DD3E3-9606-8D64-131C-B918B8DDA14D}"/>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35B5B33C-C24C-0A94-EDD8-05CC802B301C}"/>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Bilaga">
            <a:extLst>
              <a:ext uri="{FF2B5EF4-FFF2-40B4-BE49-F238E27FC236}">
                <a16:creationId xmlns:a16="http://schemas.microsoft.com/office/drawing/2014/main" id="{BD86C25E-AD6B-0256-4C05-EA3F4C45479A}"/>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1" name="Bildobjekt 10">
            <a:extLst>
              <a:ext uri="{FF2B5EF4-FFF2-40B4-BE49-F238E27FC236}">
                <a16:creationId xmlns:a16="http://schemas.microsoft.com/office/drawing/2014/main" id="{52BD604E-5FAE-3A33-5F77-6771CB2F05BF}"/>
              </a:ext>
            </a:extLst>
          </p:cNvPr>
          <p:cNvPicPr>
            <a:picLocks noChangeAspect="1"/>
          </p:cNvPicPr>
          <p:nvPr/>
        </p:nvPicPr>
        <p:blipFill>
          <a:blip r:embed="rId3"/>
          <a:stretch>
            <a:fillRect/>
          </a:stretch>
        </p:blipFill>
        <p:spPr>
          <a:xfrm>
            <a:off x="6147492" y="643195"/>
            <a:ext cx="5969801" cy="5090855"/>
          </a:xfrm>
          <a:prstGeom prst="rect">
            <a:avLst/>
          </a:prstGeom>
        </p:spPr>
      </p:pic>
      <p:pic>
        <p:nvPicPr>
          <p:cNvPr id="13" name="Bildobjekt 12">
            <a:extLst>
              <a:ext uri="{FF2B5EF4-FFF2-40B4-BE49-F238E27FC236}">
                <a16:creationId xmlns:a16="http://schemas.microsoft.com/office/drawing/2014/main" id="{EADB8E54-EB48-FD9F-635E-BA840D4771CE}"/>
              </a:ext>
            </a:extLst>
          </p:cNvPr>
          <p:cNvPicPr>
            <a:picLocks noChangeAspect="1"/>
          </p:cNvPicPr>
          <p:nvPr/>
        </p:nvPicPr>
        <p:blipFill>
          <a:blip r:embed="rId4"/>
          <a:stretch>
            <a:fillRect/>
          </a:stretch>
        </p:blipFill>
        <p:spPr>
          <a:xfrm>
            <a:off x="89870" y="2743200"/>
            <a:ext cx="6048170" cy="3416300"/>
          </a:xfrm>
          <a:prstGeom prst="rect">
            <a:avLst/>
          </a:prstGeom>
        </p:spPr>
      </p:pic>
    </p:spTree>
    <p:extLst>
      <p:ext uri="{BB962C8B-B14F-4D97-AF65-F5344CB8AC3E}">
        <p14:creationId xmlns:p14="http://schemas.microsoft.com/office/powerpoint/2010/main" val="1268159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DD209-022A-C964-B5A3-276A25CB52F0}"/>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13D980BF-DE39-50B1-8FCD-F49E999CA8EA}"/>
              </a:ext>
            </a:extLst>
          </p:cNvPr>
          <p:cNvSpPr>
            <a:spLocks noGrp="1"/>
          </p:cNvSpPr>
          <p:nvPr>
            <p:ph type="sldNum" sz="quarter" idx="12"/>
          </p:nvPr>
        </p:nvSpPr>
        <p:spPr/>
        <p:txBody>
          <a:bodyPr/>
          <a:lstStyle/>
          <a:p>
            <a:fld id="{A14E5930-0237-4444-B38F-6A854F197889}" type="slidenum">
              <a:rPr lang="sv-SE" smtClean="0"/>
              <a:t>21</a:t>
            </a:fld>
            <a:endParaRPr lang="sv-SE"/>
          </a:p>
        </p:txBody>
      </p:sp>
      <p:sp>
        <p:nvSpPr>
          <p:cNvPr id="6" name="Rubrik 5">
            <a:extLst>
              <a:ext uri="{FF2B5EF4-FFF2-40B4-BE49-F238E27FC236}">
                <a16:creationId xmlns:a16="http://schemas.microsoft.com/office/drawing/2014/main" id="{7880D7AB-4580-6E96-9411-83467D2EC380}"/>
              </a:ext>
            </a:extLst>
          </p:cNvPr>
          <p:cNvSpPr>
            <a:spLocks noGrp="1"/>
          </p:cNvSpPr>
          <p:nvPr>
            <p:ph type="ctrTitle"/>
          </p:nvPr>
        </p:nvSpPr>
        <p:spPr>
          <a:xfrm>
            <a:off x="867450" y="529308"/>
            <a:ext cx="10672288" cy="1293357"/>
          </a:xfrm>
        </p:spPr>
        <p:txBody>
          <a:bodyPr>
            <a:normAutofit/>
          </a:bodyPr>
          <a:lstStyle/>
          <a:p>
            <a:r>
              <a:rPr lang="sv-SE" dirty="0"/>
              <a:t>Vägen framåt</a:t>
            </a:r>
          </a:p>
        </p:txBody>
      </p:sp>
      <p:sp>
        <p:nvSpPr>
          <p:cNvPr id="7" name="Sekretessklass">
            <a:extLst>
              <a:ext uri="{FF2B5EF4-FFF2-40B4-BE49-F238E27FC236}">
                <a16:creationId xmlns:a16="http://schemas.microsoft.com/office/drawing/2014/main" id="{C8141D3F-847B-1556-1D3B-D2B1E6919C28}"/>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29BD9448-3513-C465-B20E-885842FCB5B0}"/>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AE3D04E6-329B-EAF5-03EB-E676C09DACB7}"/>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80C1DB89-DE34-99F9-74F6-F0304066EF21}"/>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4F744328-6F90-9499-42E7-FFC691799D9A}"/>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Bilaga">
            <a:extLst>
              <a:ext uri="{FF2B5EF4-FFF2-40B4-BE49-F238E27FC236}">
                <a16:creationId xmlns:a16="http://schemas.microsoft.com/office/drawing/2014/main" id="{EFDD4910-08F2-02EB-8FFF-493E4D8D8C46}"/>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11" name="Platshållare för text 2">
            <a:extLst>
              <a:ext uri="{FF2B5EF4-FFF2-40B4-BE49-F238E27FC236}">
                <a16:creationId xmlns:a16="http://schemas.microsoft.com/office/drawing/2014/main" id="{F9681451-4A60-BFAA-3980-BCFA7D047859}"/>
              </a:ext>
            </a:extLst>
          </p:cNvPr>
          <p:cNvSpPr>
            <a:spLocks noGrp="1"/>
          </p:cNvSpPr>
          <p:nvPr>
            <p:ph type="body" idx="1"/>
          </p:nvPr>
        </p:nvSpPr>
        <p:spPr>
          <a:xfrm>
            <a:off x="1091404" y="2360765"/>
            <a:ext cx="8282839" cy="2689057"/>
          </a:xfrm>
        </p:spPr>
        <p:txBody>
          <a:bodyPr>
            <a:normAutofit/>
          </a:bodyPr>
          <a:lstStyle/>
          <a:p>
            <a:pPr marL="285750" indent="-285750">
              <a:lnSpc>
                <a:spcPct val="70000"/>
              </a:lnSpc>
              <a:buFont typeface="Arial" panose="020B0604020202020204" pitchFamily="34" charset="0"/>
              <a:buChar char="•"/>
            </a:pPr>
            <a:r>
              <a:rPr lang="sv-SE" dirty="0">
                <a:solidFill>
                  <a:schemeClr val="tx1"/>
                </a:solidFill>
                <a:cs typeface="Arial" panose="020B0604020202020204" pitchFamily="34" charset="0"/>
              </a:rPr>
              <a:t>PI-Team</a:t>
            </a:r>
          </a:p>
          <a:p>
            <a:pPr marL="800100" lvl="1" indent="-342900">
              <a:buFont typeface="Arial" panose="020B0604020202020204" pitchFamily="34" charset="0"/>
              <a:buChar char="•"/>
            </a:pPr>
            <a:r>
              <a:rPr lang="sv-SE" sz="2400" dirty="0">
                <a:solidFill>
                  <a:schemeClr val="tx1">
                    <a:lumMod val="50000"/>
                  </a:schemeClr>
                </a:solidFill>
              </a:rPr>
              <a:t>Kvalitetsuppföljning</a:t>
            </a:r>
          </a:p>
          <a:p>
            <a:pPr marL="800100" lvl="1" indent="-342900">
              <a:buFont typeface="Arial" panose="020B0604020202020204" pitchFamily="34" charset="0"/>
              <a:buChar char="•"/>
            </a:pPr>
            <a:r>
              <a:rPr lang="sv-SE" sz="2400" dirty="0">
                <a:solidFill>
                  <a:schemeClr val="tx1">
                    <a:lumMod val="50000"/>
                  </a:schemeClr>
                </a:solidFill>
              </a:rPr>
              <a:t>Uppföljning av trender/mönster</a:t>
            </a:r>
          </a:p>
          <a:p>
            <a:pPr marL="800100" lvl="1" indent="-342900">
              <a:buFont typeface="Arial" panose="020B0604020202020204" pitchFamily="34" charset="0"/>
              <a:buChar char="•"/>
            </a:pPr>
            <a:r>
              <a:rPr lang="sv-SE" sz="2400" dirty="0" err="1">
                <a:solidFill>
                  <a:schemeClr val="tx1">
                    <a:lumMod val="50000"/>
                  </a:schemeClr>
                </a:solidFill>
              </a:rPr>
              <a:t>Blindspots</a:t>
            </a:r>
            <a:br>
              <a:rPr lang="sv-SE" sz="2400" dirty="0">
                <a:solidFill>
                  <a:schemeClr val="tx1">
                    <a:lumMod val="50000"/>
                  </a:schemeClr>
                </a:solidFill>
              </a:rPr>
            </a:br>
            <a:endParaRPr lang="sv-SE" sz="2400" dirty="0">
              <a:solidFill>
                <a:schemeClr val="tx1">
                  <a:lumMod val="50000"/>
                </a:schemeClr>
              </a:solidFill>
            </a:endParaRPr>
          </a:p>
          <a:p>
            <a:pPr marL="285750" indent="-285750">
              <a:lnSpc>
                <a:spcPct val="70000"/>
              </a:lnSpc>
              <a:buFont typeface="Arial" panose="020B0604020202020204" pitchFamily="34" charset="0"/>
              <a:buChar char="•"/>
            </a:pPr>
            <a:r>
              <a:rPr lang="sv-SE" dirty="0">
                <a:solidFill>
                  <a:schemeClr val="tx1"/>
                </a:solidFill>
                <a:cs typeface="Arial" panose="020B0604020202020204" pitchFamily="34" charset="0"/>
              </a:rPr>
              <a:t>Nytt systemstöd</a:t>
            </a:r>
          </a:p>
          <a:p>
            <a:pPr marL="285750" indent="-285750">
              <a:lnSpc>
                <a:spcPct val="70000"/>
              </a:lnSpc>
              <a:buFont typeface="Arial" panose="020B0604020202020204" pitchFamily="34" charset="0"/>
              <a:buChar char="•"/>
            </a:pPr>
            <a:r>
              <a:rPr lang="sv-SE" dirty="0">
                <a:solidFill>
                  <a:schemeClr val="tx1"/>
                </a:solidFill>
                <a:cs typeface="Arial" panose="020B0604020202020204" pitchFamily="34" charset="0"/>
              </a:rPr>
              <a:t>AI-stöd</a:t>
            </a:r>
          </a:p>
        </p:txBody>
      </p:sp>
    </p:spTree>
    <p:extLst>
      <p:ext uri="{BB962C8B-B14F-4D97-AF65-F5344CB8AC3E}">
        <p14:creationId xmlns:p14="http://schemas.microsoft.com/office/powerpoint/2010/main" val="1711246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194D-2DA5-1453-D82D-95505E89EE21}"/>
            </a:ext>
          </a:extLst>
        </p:cNvPr>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9F0A147A-16D9-6BA5-D1F4-4CA0804FF140}"/>
              </a:ext>
            </a:extLst>
          </p:cNvPr>
          <p:cNvSpPr>
            <a:spLocks noGrp="1"/>
          </p:cNvSpPr>
          <p:nvPr>
            <p:ph type="sldNum" sz="quarter" idx="12"/>
          </p:nvPr>
        </p:nvSpPr>
        <p:spPr/>
        <p:txBody>
          <a:bodyPr/>
          <a:lstStyle/>
          <a:p>
            <a:fld id="{A14E5930-0237-4444-B38F-6A854F197889}" type="slidenum">
              <a:rPr lang="sv-SE" smtClean="0"/>
              <a:t>22</a:t>
            </a:fld>
            <a:endParaRPr lang="sv-SE"/>
          </a:p>
        </p:txBody>
      </p:sp>
      <p:sp>
        <p:nvSpPr>
          <p:cNvPr id="6" name="Rubrik 5">
            <a:extLst>
              <a:ext uri="{FF2B5EF4-FFF2-40B4-BE49-F238E27FC236}">
                <a16:creationId xmlns:a16="http://schemas.microsoft.com/office/drawing/2014/main" id="{447EEA0D-5FA2-DF0F-10B8-398368887A54}"/>
              </a:ext>
            </a:extLst>
          </p:cNvPr>
          <p:cNvSpPr>
            <a:spLocks noGrp="1"/>
          </p:cNvSpPr>
          <p:nvPr>
            <p:ph type="ctrTitle"/>
          </p:nvPr>
        </p:nvSpPr>
        <p:spPr>
          <a:xfrm>
            <a:off x="1341058" y="540638"/>
            <a:ext cx="4605794" cy="1293357"/>
          </a:xfrm>
        </p:spPr>
        <p:txBody>
          <a:bodyPr>
            <a:normAutofit/>
          </a:bodyPr>
          <a:lstStyle/>
          <a:p>
            <a:r>
              <a:rPr lang="sv-SE" dirty="0"/>
              <a:t>Frågor?</a:t>
            </a:r>
          </a:p>
        </p:txBody>
      </p:sp>
      <p:sp>
        <p:nvSpPr>
          <p:cNvPr id="7" name="Sekretessklass">
            <a:extLst>
              <a:ext uri="{FF2B5EF4-FFF2-40B4-BE49-F238E27FC236}">
                <a16:creationId xmlns:a16="http://schemas.microsoft.com/office/drawing/2014/main" id="{FAA7609D-0BAE-32FC-AFD4-8F6B7A03391D}"/>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3" name="Presentatör">
            <a:extLst>
              <a:ext uri="{FF2B5EF4-FFF2-40B4-BE49-F238E27FC236}">
                <a16:creationId xmlns:a16="http://schemas.microsoft.com/office/drawing/2014/main" id="{06829595-7FBC-CC25-62AA-2C402F4F8D68}"/>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Registreringsnummer">
            <a:extLst>
              <a:ext uri="{FF2B5EF4-FFF2-40B4-BE49-F238E27FC236}">
                <a16:creationId xmlns:a16="http://schemas.microsoft.com/office/drawing/2014/main" id="{9CEC9484-D4FB-C95D-1BFD-EE5C534252AA}"/>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5" name="Utgåva">
            <a:extLst>
              <a:ext uri="{FF2B5EF4-FFF2-40B4-BE49-F238E27FC236}">
                <a16:creationId xmlns:a16="http://schemas.microsoft.com/office/drawing/2014/main" id="{E8A9F049-ED49-32B3-FF82-F820262CC21C}"/>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Datum">
            <a:extLst>
              <a:ext uri="{FF2B5EF4-FFF2-40B4-BE49-F238E27FC236}">
                <a16:creationId xmlns:a16="http://schemas.microsoft.com/office/drawing/2014/main" id="{AFF52BF4-0E99-F56F-3640-9258641D9CE5}"/>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9" name="Bilaga">
            <a:extLst>
              <a:ext uri="{FF2B5EF4-FFF2-40B4-BE49-F238E27FC236}">
                <a16:creationId xmlns:a16="http://schemas.microsoft.com/office/drawing/2014/main" id="{958EF606-0419-9B2E-EBFD-34376AA1BF4E}"/>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pic>
        <p:nvPicPr>
          <p:cNvPr id="14" name="Bildobjekt 13" descr="Huvudkontur och förstoringsglas">
            <a:extLst>
              <a:ext uri="{FF2B5EF4-FFF2-40B4-BE49-F238E27FC236}">
                <a16:creationId xmlns:a16="http://schemas.microsoft.com/office/drawing/2014/main" id="{80166A4D-B840-93D1-923A-7B84EAB8D71C}"/>
              </a:ext>
            </a:extLst>
          </p:cNvPr>
          <p:cNvPicPr>
            <a:picLocks noChangeAspect="1"/>
          </p:cNvPicPr>
          <p:nvPr/>
        </p:nvPicPr>
        <p:blipFill>
          <a:blip r:embed="rId3"/>
          <a:stretch>
            <a:fillRect/>
          </a:stretch>
        </p:blipFill>
        <p:spPr>
          <a:xfrm>
            <a:off x="3520548" y="2032731"/>
            <a:ext cx="5150903" cy="3433935"/>
          </a:xfrm>
          <a:prstGeom prst="rect">
            <a:avLst/>
          </a:prstGeom>
        </p:spPr>
      </p:pic>
    </p:spTree>
    <p:extLst>
      <p:ext uri="{BB962C8B-B14F-4D97-AF65-F5344CB8AC3E}">
        <p14:creationId xmlns:p14="http://schemas.microsoft.com/office/powerpoint/2010/main" val="1715602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3">
            <a:extLst>
              <a:ext uri="{FF2B5EF4-FFF2-40B4-BE49-F238E27FC236}">
                <a16:creationId xmlns:a16="http://schemas.microsoft.com/office/drawing/2014/main" id="{9C5A8E04-A570-6FB4-2CEA-3C83490F2B59}"/>
              </a:ext>
            </a:extLst>
          </p:cNvPr>
          <p:cNvSpPr txBox="1">
            <a:spLocks/>
          </p:cNvSpPr>
          <p:nvPr/>
        </p:nvSpPr>
        <p:spPr>
          <a:xfrm>
            <a:off x="2235027" y="4421896"/>
            <a:ext cx="1325385" cy="598634"/>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ctr">
              <a:lnSpc>
                <a:spcPct val="90000"/>
              </a:lnSpc>
            </a:pPr>
            <a:r>
              <a:rPr lang="sv-SE" sz="1867" b="1" dirty="0">
                <a:solidFill>
                  <a:schemeClr val="tx1"/>
                </a:solidFill>
              </a:rPr>
              <a:t>Webb: </a:t>
            </a:r>
            <a:r>
              <a:rPr lang="sv-SE" sz="1867" dirty="0" err="1">
                <a:solidFill>
                  <a:schemeClr val="tx1"/>
                </a:solidFill>
              </a:rPr>
              <a:t>www.okg.se</a:t>
            </a:r>
            <a:endParaRPr lang="sv-SE" sz="1867" dirty="0">
              <a:solidFill>
                <a:schemeClr val="tx1"/>
              </a:solidFill>
            </a:endParaRPr>
          </a:p>
        </p:txBody>
      </p:sp>
      <p:sp>
        <p:nvSpPr>
          <p:cNvPr id="11" name="Platshållare för innehåll 3">
            <a:extLst>
              <a:ext uri="{FF2B5EF4-FFF2-40B4-BE49-F238E27FC236}">
                <a16:creationId xmlns:a16="http://schemas.microsoft.com/office/drawing/2014/main" id="{1B6630E5-14C2-9AF9-BB2A-0370DDC4B431}"/>
              </a:ext>
            </a:extLst>
          </p:cNvPr>
          <p:cNvSpPr txBox="1">
            <a:spLocks/>
          </p:cNvSpPr>
          <p:nvPr/>
        </p:nvSpPr>
        <p:spPr>
          <a:xfrm>
            <a:off x="3808443" y="4421896"/>
            <a:ext cx="1325385" cy="684494"/>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ctr">
              <a:lnSpc>
                <a:spcPct val="90000"/>
              </a:lnSpc>
            </a:pPr>
            <a:r>
              <a:rPr lang="sv-SE" sz="1867" b="1" dirty="0">
                <a:solidFill>
                  <a:schemeClr val="tx1"/>
                </a:solidFill>
              </a:rPr>
              <a:t>LinkedIn: </a:t>
            </a:r>
          </a:p>
          <a:p>
            <a:pPr algn="ctr">
              <a:lnSpc>
                <a:spcPct val="90000"/>
              </a:lnSpc>
            </a:pPr>
            <a:r>
              <a:rPr lang="sv-SE" sz="1867" dirty="0">
                <a:solidFill>
                  <a:schemeClr val="tx1"/>
                </a:solidFill>
              </a:rPr>
              <a:t>OKG</a:t>
            </a:r>
          </a:p>
        </p:txBody>
      </p:sp>
      <p:sp>
        <p:nvSpPr>
          <p:cNvPr id="12" name="Platshållare för innehåll 3">
            <a:extLst>
              <a:ext uri="{FF2B5EF4-FFF2-40B4-BE49-F238E27FC236}">
                <a16:creationId xmlns:a16="http://schemas.microsoft.com/office/drawing/2014/main" id="{7C221A3F-1BD9-ADC3-5EB9-6C0A0FD5EA0F}"/>
              </a:ext>
            </a:extLst>
          </p:cNvPr>
          <p:cNvSpPr txBox="1">
            <a:spLocks/>
          </p:cNvSpPr>
          <p:nvPr/>
        </p:nvSpPr>
        <p:spPr>
          <a:xfrm>
            <a:off x="5244421" y="4421896"/>
            <a:ext cx="1603430" cy="684494"/>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ctr">
              <a:lnSpc>
                <a:spcPct val="90000"/>
              </a:lnSpc>
            </a:pPr>
            <a:r>
              <a:rPr lang="sv-SE" sz="1867" b="1" dirty="0">
                <a:solidFill>
                  <a:schemeClr val="tx1"/>
                </a:solidFill>
              </a:rPr>
              <a:t>Facebook:</a:t>
            </a:r>
          </a:p>
          <a:p>
            <a:pPr algn="ctr">
              <a:lnSpc>
                <a:spcPct val="90000"/>
              </a:lnSpc>
            </a:pPr>
            <a:r>
              <a:rPr lang="sv-SE" sz="1867" dirty="0">
                <a:solidFill>
                  <a:schemeClr val="tx1"/>
                </a:solidFill>
              </a:rPr>
              <a:t>@OKGAB </a:t>
            </a:r>
            <a:br>
              <a:rPr lang="sv-SE" sz="1867" dirty="0">
                <a:solidFill>
                  <a:schemeClr val="tx1"/>
                </a:solidFill>
              </a:rPr>
            </a:br>
            <a:endParaRPr lang="sv-SE" sz="1867" dirty="0">
              <a:solidFill>
                <a:schemeClr val="tx1"/>
              </a:solidFill>
            </a:endParaRPr>
          </a:p>
        </p:txBody>
      </p:sp>
      <p:sp>
        <p:nvSpPr>
          <p:cNvPr id="18" name="Platshållare för innehåll 3">
            <a:extLst>
              <a:ext uri="{FF2B5EF4-FFF2-40B4-BE49-F238E27FC236}">
                <a16:creationId xmlns:a16="http://schemas.microsoft.com/office/drawing/2014/main" id="{13F598F0-805A-0C97-2CED-9B96987F1A66}"/>
              </a:ext>
            </a:extLst>
          </p:cNvPr>
          <p:cNvSpPr txBox="1">
            <a:spLocks/>
          </p:cNvSpPr>
          <p:nvPr/>
        </p:nvSpPr>
        <p:spPr>
          <a:xfrm>
            <a:off x="6816795" y="4421896"/>
            <a:ext cx="1603430" cy="684494"/>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ctr">
              <a:lnSpc>
                <a:spcPct val="90000"/>
              </a:lnSpc>
            </a:pPr>
            <a:r>
              <a:rPr lang="sv-SE" sz="1867" b="1" dirty="0" err="1">
                <a:solidFill>
                  <a:schemeClr val="tx1"/>
                </a:solidFill>
              </a:rPr>
              <a:t>Instagram</a:t>
            </a:r>
            <a:r>
              <a:rPr lang="sv-SE" sz="1867" b="1" dirty="0">
                <a:solidFill>
                  <a:schemeClr val="tx1"/>
                </a:solidFill>
              </a:rPr>
              <a:t>:</a:t>
            </a:r>
          </a:p>
          <a:p>
            <a:pPr algn="ctr">
              <a:lnSpc>
                <a:spcPct val="90000"/>
              </a:lnSpc>
            </a:pPr>
            <a:r>
              <a:rPr lang="sv-SE" sz="1867" dirty="0">
                <a:solidFill>
                  <a:schemeClr val="tx1"/>
                </a:solidFill>
              </a:rPr>
              <a:t>@okg.se </a:t>
            </a:r>
            <a:br>
              <a:rPr lang="sv-SE" sz="1867" dirty="0">
                <a:solidFill>
                  <a:schemeClr val="tx1"/>
                </a:solidFill>
              </a:rPr>
            </a:br>
            <a:endParaRPr lang="sv-SE" sz="1867" dirty="0">
              <a:solidFill>
                <a:schemeClr val="tx1"/>
              </a:solidFill>
            </a:endParaRPr>
          </a:p>
        </p:txBody>
      </p:sp>
      <p:sp>
        <p:nvSpPr>
          <p:cNvPr id="19" name="Platshållare för innehåll 3">
            <a:extLst>
              <a:ext uri="{FF2B5EF4-FFF2-40B4-BE49-F238E27FC236}">
                <a16:creationId xmlns:a16="http://schemas.microsoft.com/office/drawing/2014/main" id="{6246AB3C-E28C-7546-0B8A-38C0A9DB75FB}"/>
              </a:ext>
            </a:extLst>
          </p:cNvPr>
          <p:cNvSpPr txBox="1">
            <a:spLocks/>
          </p:cNvSpPr>
          <p:nvPr/>
        </p:nvSpPr>
        <p:spPr>
          <a:xfrm>
            <a:off x="8412918" y="4421624"/>
            <a:ext cx="1603430" cy="684766"/>
          </a:xfrm>
          <a:prstGeom prst="rect">
            <a:avLst/>
          </a:prstGeom>
        </p:spPr>
        <p:txBody>
          <a:bodyPr vert="horz" lIns="0" tIns="0" rIns="0" bIns="0" rtlCol="0">
            <a:noAutofit/>
          </a:bodyPr>
          <a:lstStyle>
            <a:lvl1pPr marL="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1pPr>
            <a:lvl2pPr marL="207963" indent="-206375"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2pPr>
            <a:lvl3pPr marL="209550"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3pPr>
            <a:lvl4pPr marL="412750" indent="-201613" algn="l" defTabSz="914400" rtl="0" eaLnBrk="1" latinLnBrk="0" hangingPunct="1">
              <a:spcBef>
                <a:spcPts val="0"/>
              </a:spcBef>
              <a:spcAft>
                <a:spcPts val="600"/>
              </a:spcAft>
              <a:buClr>
                <a:srgbClr val="0078DC"/>
              </a:buClr>
              <a:buFont typeface="Wingdings" pitchFamily="2" charset="2"/>
              <a:buChar char=""/>
              <a:defRPr sz="1600" kern="1200">
                <a:solidFill>
                  <a:srgbClr val="FFFFFF"/>
                </a:solidFill>
                <a:latin typeface="+mn-lt"/>
                <a:ea typeface="+mn-ea"/>
                <a:cs typeface="+mn-cs"/>
              </a:defRPr>
            </a:lvl4pPr>
            <a:lvl5pPr marL="414338" indent="0" algn="l" defTabSz="914400" rtl="0" eaLnBrk="1" latinLnBrk="0" hangingPunct="1">
              <a:spcBef>
                <a:spcPts val="0"/>
              </a:spcBef>
              <a:spcAft>
                <a:spcPts val="600"/>
              </a:spcAft>
              <a:buFont typeface="Arial" pitchFamily="34" charset="0"/>
              <a:buNone/>
              <a:defRPr sz="1600" kern="1200">
                <a:solidFill>
                  <a:srgbClr val="FFFFFF"/>
                </a:solidFill>
                <a:latin typeface="+mn-lt"/>
                <a:ea typeface="+mn-ea"/>
                <a:cs typeface="+mn-cs"/>
              </a:defRPr>
            </a:lvl5pPr>
            <a:lvl6pPr marL="617538" indent="-203200" algn="l" defTabSz="914400" rtl="0" eaLnBrk="1" latinLnBrk="0" hangingPunct="1">
              <a:spcBef>
                <a:spcPts val="0"/>
              </a:spcBef>
              <a:spcAft>
                <a:spcPts val="600"/>
              </a:spcAft>
              <a:buClr>
                <a:srgbClr val="0078DC"/>
              </a:buClr>
              <a:buFont typeface="Wingdings" pitchFamily="2" charset="2"/>
              <a:buChar char=""/>
              <a:defRPr sz="1600" kern="1200">
                <a:solidFill>
                  <a:srgbClr val="5E5E5E"/>
                </a:solidFill>
                <a:latin typeface="+mn-lt"/>
                <a:ea typeface="+mn-ea"/>
                <a:cs typeface="+mn-cs"/>
              </a:defRPr>
            </a:lvl6pPr>
            <a:lvl7pPr marL="6175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7pPr>
            <a:lvl8pPr marL="820738" indent="-203200" algn="l" defTabSz="914400" rtl="0" eaLnBrk="1" latinLnBrk="0" hangingPunct="1">
              <a:spcBef>
                <a:spcPts val="0"/>
              </a:spcBef>
              <a:spcAft>
                <a:spcPts val="600"/>
              </a:spcAft>
              <a:buClr>
                <a:srgbClr val="0078DC"/>
              </a:buClr>
              <a:buFont typeface="Wingdings" pitchFamily="2" charset="2"/>
              <a:buChar char=""/>
              <a:defRPr sz="1600" kern="1200" baseline="0">
                <a:solidFill>
                  <a:srgbClr val="5E5E5E"/>
                </a:solidFill>
                <a:latin typeface="+mn-lt"/>
                <a:ea typeface="+mn-ea"/>
                <a:cs typeface="+mn-cs"/>
              </a:defRPr>
            </a:lvl8pPr>
            <a:lvl9pPr marL="820738" indent="0" algn="l" defTabSz="914400" rtl="0" eaLnBrk="1" latinLnBrk="0" hangingPunct="1">
              <a:spcBef>
                <a:spcPts val="0"/>
              </a:spcBef>
              <a:spcAft>
                <a:spcPts val="600"/>
              </a:spcAft>
              <a:buFont typeface="Arial" pitchFamily="34" charset="0"/>
              <a:buNone/>
              <a:defRPr sz="1600" kern="1200">
                <a:solidFill>
                  <a:srgbClr val="5E5E5E"/>
                </a:solidFill>
                <a:latin typeface="+mn-lt"/>
                <a:ea typeface="+mn-ea"/>
                <a:cs typeface="+mn-cs"/>
              </a:defRPr>
            </a:lvl9pPr>
          </a:lstStyle>
          <a:p>
            <a:pPr algn="ctr">
              <a:lnSpc>
                <a:spcPct val="90000"/>
              </a:lnSpc>
            </a:pPr>
            <a:r>
              <a:rPr lang="sv-SE" sz="1867" b="1" dirty="0" err="1">
                <a:solidFill>
                  <a:schemeClr val="tx1"/>
                </a:solidFill>
              </a:rPr>
              <a:t>Spotify</a:t>
            </a:r>
            <a:r>
              <a:rPr lang="sv-SE" sz="1867" b="1" dirty="0">
                <a:solidFill>
                  <a:schemeClr val="tx1"/>
                </a:solidFill>
              </a:rPr>
              <a:t>:</a:t>
            </a:r>
          </a:p>
          <a:p>
            <a:pPr algn="ctr">
              <a:lnSpc>
                <a:spcPct val="90000"/>
              </a:lnSpc>
            </a:pPr>
            <a:r>
              <a:rPr lang="sv-SE" sz="1867" dirty="0">
                <a:solidFill>
                  <a:schemeClr val="tx1"/>
                </a:solidFill>
              </a:rPr>
              <a:t>okg.se</a:t>
            </a:r>
          </a:p>
        </p:txBody>
      </p:sp>
      <p:sp>
        <p:nvSpPr>
          <p:cNvPr id="2" name="Platshållare för bildnummer 1">
            <a:extLst>
              <a:ext uri="{FF2B5EF4-FFF2-40B4-BE49-F238E27FC236}">
                <a16:creationId xmlns:a16="http://schemas.microsoft.com/office/drawing/2014/main" id="{E30E2E38-F5F4-6544-BC72-98BB4D40293E}"/>
              </a:ext>
            </a:extLst>
          </p:cNvPr>
          <p:cNvSpPr>
            <a:spLocks noGrp="1"/>
          </p:cNvSpPr>
          <p:nvPr>
            <p:ph type="sldNum" sz="quarter" idx="12"/>
          </p:nvPr>
        </p:nvSpPr>
        <p:spPr/>
        <p:txBody>
          <a:bodyPr/>
          <a:lstStyle/>
          <a:p>
            <a:r>
              <a:rPr lang="sv-SE" dirty="0"/>
              <a:t>11</a:t>
            </a:r>
          </a:p>
        </p:txBody>
      </p:sp>
      <p:sp>
        <p:nvSpPr>
          <p:cNvPr id="21" name="Rubrik 3">
            <a:extLst>
              <a:ext uri="{FF2B5EF4-FFF2-40B4-BE49-F238E27FC236}">
                <a16:creationId xmlns:a16="http://schemas.microsoft.com/office/drawing/2014/main" id="{4AF3762A-46E4-D642-DF7A-060591EA2120}"/>
              </a:ext>
            </a:extLst>
          </p:cNvPr>
          <p:cNvSpPr>
            <a:spLocks noGrp="1"/>
          </p:cNvSpPr>
          <p:nvPr>
            <p:ph type="ctrTitle"/>
          </p:nvPr>
        </p:nvSpPr>
        <p:spPr>
          <a:xfrm>
            <a:off x="0" y="1978280"/>
            <a:ext cx="12192000" cy="1140754"/>
          </a:xfrm>
        </p:spPr>
        <p:txBody>
          <a:bodyPr>
            <a:normAutofit/>
          </a:bodyPr>
          <a:lstStyle/>
          <a:p>
            <a:pPr algn="ctr"/>
            <a:r>
              <a:rPr lang="sv-SE" sz="6000" dirty="0"/>
              <a:t>Tack för att ni lyssnade!</a:t>
            </a:r>
          </a:p>
        </p:txBody>
      </p:sp>
      <p:pic>
        <p:nvPicPr>
          <p:cNvPr id="24" name="Bildobjekt 23">
            <a:extLst>
              <a:ext uri="{FF2B5EF4-FFF2-40B4-BE49-F238E27FC236}">
                <a16:creationId xmlns:a16="http://schemas.microsoft.com/office/drawing/2014/main" id="{275D6119-DC80-E291-44B6-DD442F05B8B7}"/>
              </a:ext>
            </a:extLst>
          </p:cNvPr>
          <p:cNvPicPr>
            <a:picLocks noChangeAspect="1"/>
          </p:cNvPicPr>
          <p:nvPr/>
        </p:nvPicPr>
        <p:blipFill>
          <a:blip r:embed="rId3"/>
          <a:stretch>
            <a:fillRect/>
          </a:stretch>
        </p:blipFill>
        <p:spPr>
          <a:xfrm>
            <a:off x="1909940" y="2880430"/>
            <a:ext cx="8251944" cy="2161948"/>
          </a:xfrm>
          <a:prstGeom prst="rect">
            <a:avLst/>
          </a:prstGeom>
        </p:spPr>
      </p:pic>
      <p:sp>
        <p:nvSpPr>
          <p:cNvPr id="3" name="Presentatör">
            <a:extLst>
              <a:ext uri="{FF2B5EF4-FFF2-40B4-BE49-F238E27FC236}">
                <a16:creationId xmlns:a16="http://schemas.microsoft.com/office/drawing/2014/main" id="{E80F0D79-B992-DDD2-8C4F-727FB5F6B400}"/>
              </a:ext>
            </a:extLst>
          </p:cNvPr>
          <p:cNvSpPr txBox="1"/>
          <p:nvPr/>
        </p:nvSpPr>
        <p:spPr>
          <a:xfrm>
            <a:off x="508000" y="6350000"/>
            <a:ext cx="184731" cy="230832"/>
          </a:xfrm>
          <a:prstGeom prst="rect">
            <a:avLst/>
          </a:prstGeom>
          <a:noFill/>
        </p:spPr>
        <p:txBody>
          <a:bodyPr vert="horz" wrap="none" rtlCol="0">
            <a:spAutoFit/>
          </a:bodyPr>
          <a:lstStyle/>
          <a:p>
            <a:endParaRPr lang="sv-SE" sz="900" b="1">
              <a:latin typeface="Arial" panose="020B0604020202020204" pitchFamily="34" charset="0"/>
            </a:endParaRPr>
          </a:p>
        </p:txBody>
      </p:sp>
      <p:sp>
        <p:nvSpPr>
          <p:cNvPr id="4" name="Sekretessklass">
            <a:extLst>
              <a:ext uri="{FF2B5EF4-FFF2-40B4-BE49-F238E27FC236}">
                <a16:creationId xmlns:a16="http://schemas.microsoft.com/office/drawing/2014/main" id="{647CC7B5-5FFD-5C5B-0F66-12B8031B22C8}"/>
              </a:ext>
            </a:extLst>
          </p:cNvPr>
          <p:cNvSpPr txBox="1"/>
          <p:nvPr/>
        </p:nvSpPr>
        <p:spPr>
          <a:xfrm>
            <a:off x="5492750" y="6477000"/>
            <a:ext cx="1370888" cy="230832"/>
          </a:xfrm>
          <a:prstGeom prst="rect">
            <a:avLst/>
          </a:prstGeom>
          <a:noFill/>
        </p:spPr>
        <p:txBody>
          <a:bodyPr vert="horz" wrap="none" rtlCol="0">
            <a:spAutoFit/>
          </a:bodyPr>
          <a:lstStyle/>
          <a:p>
            <a:r>
              <a:rPr lang="sv-SE" sz="900">
                <a:latin typeface="Arial" panose="020B0604020202020204" pitchFamily="34" charset="0"/>
              </a:rPr>
              <a:t>Sekretessklass: Öppen</a:t>
            </a:r>
          </a:p>
        </p:txBody>
      </p:sp>
      <p:sp>
        <p:nvSpPr>
          <p:cNvPr id="5" name="Registreringsnummer">
            <a:extLst>
              <a:ext uri="{FF2B5EF4-FFF2-40B4-BE49-F238E27FC236}">
                <a16:creationId xmlns:a16="http://schemas.microsoft.com/office/drawing/2014/main" id="{906C125B-E3A7-7603-3966-E98A632BE99A}"/>
              </a:ext>
            </a:extLst>
          </p:cNvPr>
          <p:cNvSpPr txBox="1"/>
          <p:nvPr/>
        </p:nvSpPr>
        <p:spPr>
          <a:xfrm>
            <a:off x="9398000" y="6223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6" name="Utgåva">
            <a:extLst>
              <a:ext uri="{FF2B5EF4-FFF2-40B4-BE49-F238E27FC236}">
                <a16:creationId xmlns:a16="http://schemas.microsoft.com/office/drawing/2014/main" id="{142F2E97-A862-1460-A5B9-C62740CCB35F}"/>
              </a:ext>
            </a:extLst>
          </p:cNvPr>
          <p:cNvSpPr txBox="1"/>
          <p:nvPr/>
        </p:nvSpPr>
        <p:spPr>
          <a:xfrm>
            <a:off x="9398000" y="6350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7" name="Datum">
            <a:extLst>
              <a:ext uri="{FF2B5EF4-FFF2-40B4-BE49-F238E27FC236}">
                <a16:creationId xmlns:a16="http://schemas.microsoft.com/office/drawing/2014/main" id="{15E5E46D-AACA-F686-BC22-185765F41A65}"/>
              </a:ext>
            </a:extLst>
          </p:cNvPr>
          <p:cNvSpPr txBox="1"/>
          <p:nvPr/>
        </p:nvSpPr>
        <p:spPr>
          <a:xfrm>
            <a:off x="50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
        <p:nvSpPr>
          <p:cNvPr id="8" name="Bilaga">
            <a:extLst>
              <a:ext uri="{FF2B5EF4-FFF2-40B4-BE49-F238E27FC236}">
                <a16:creationId xmlns:a16="http://schemas.microsoft.com/office/drawing/2014/main" id="{71711E39-A7D9-F17C-FD20-562132BAA01A}"/>
              </a:ext>
            </a:extLst>
          </p:cNvPr>
          <p:cNvSpPr txBox="1"/>
          <p:nvPr/>
        </p:nvSpPr>
        <p:spPr>
          <a:xfrm>
            <a:off x="9398000" y="6477000"/>
            <a:ext cx="184731" cy="230832"/>
          </a:xfrm>
          <a:prstGeom prst="rect">
            <a:avLst/>
          </a:prstGeom>
          <a:noFill/>
        </p:spPr>
        <p:txBody>
          <a:bodyPr vert="horz" wrap="none" rtlCol="0">
            <a:spAutoFit/>
          </a:bodyPr>
          <a:lstStyle/>
          <a:p>
            <a:endParaRPr lang="sv-SE" sz="900">
              <a:latin typeface="Arial" panose="020B0604020202020204" pitchFamily="34" charset="0"/>
            </a:endParaRPr>
          </a:p>
        </p:txBody>
      </p:sp>
    </p:spTree>
    <p:extLst>
      <p:ext uri="{BB962C8B-B14F-4D97-AF65-F5344CB8AC3E}">
        <p14:creationId xmlns:p14="http://schemas.microsoft.com/office/powerpoint/2010/main" val="36229386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D" val="79defaeb-056f-4ac5-bf31-eb0b8b988ed7"/>
  <p:tag name="OKGOFFICE" val="179c12d3-937b-4fd3-bbf4-b8a66203cf18"/>
</p:tagLst>
</file>

<file path=ppt/theme/theme1.xml><?xml version="1.0" encoding="utf-8"?>
<a:theme xmlns:a="http://schemas.openxmlformats.org/drawingml/2006/main" name="2. OKG Ljusblå">
  <a:themeElements>
    <a:clrScheme name="OKG nov">
      <a:dk1>
        <a:srgbClr val="2E3441"/>
      </a:dk1>
      <a:lt1>
        <a:srgbClr val="FFFFFF"/>
      </a:lt1>
      <a:dk2>
        <a:srgbClr val="285279"/>
      </a:dk2>
      <a:lt2>
        <a:srgbClr val="E5F4FE"/>
      </a:lt2>
      <a:accent1>
        <a:srgbClr val="0078DC"/>
      </a:accent1>
      <a:accent2>
        <a:srgbClr val="0868A3"/>
      </a:accent2>
      <a:accent3>
        <a:srgbClr val="5BBCF4"/>
      </a:accent3>
      <a:accent4>
        <a:srgbClr val="0874BA"/>
      </a:accent4>
      <a:accent5>
        <a:srgbClr val="EC8B1C"/>
      </a:accent5>
      <a:accent6>
        <a:srgbClr val="69AB45"/>
      </a:accent6>
      <a:hlink>
        <a:srgbClr val="69AB45"/>
      </a:hlink>
      <a:folHlink>
        <a:srgbClr val="B5D35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KG Office Presentation 2022.potx" id="{ABFE0DB8-6F88-4286-9892-8E9B7D5A500F}" vid="{4F231D4A-C65A-4B4D-A23E-D8DC52289826}"/>
    </a:ext>
  </a:extLst>
</a:theme>
</file>

<file path=ppt/theme/theme2.xml><?xml version="1.0" encoding="utf-8"?>
<a:theme xmlns:a="http://schemas.openxmlformats.org/drawingml/2006/main" name="3. OKG Mörkblå">
  <a:themeElements>
    <a:clrScheme name="OKG nov">
      <a:dk1>
        <a:srgbClr val="2E3441"/>
      </a:dk1>
      <a:lt1>
        <a:srgbClr val="FFFFFF"/>
      </a:lt1>
      <a:dk2>
        <a:srgbClr val="285279"/>
      </a:dk2>
      <a:lt2>
        <a:srgbClr val="E5F4FE"/>
      </a:lt2>
      <a:accent1>
        <a:srgbClr val="0078DC"/>
      </a:accent1>
      <a:accent2>
        <a:srgbClr val="0868A3"/>
      </a:accent2>
      <a:accent3>
        <a:srgbClr val="5BBCF4"/>
      </a:accent3>
      <a:accent4>
        <a:srgbClr val="0874BA"/>
      </a:accent4>
      <a:accent5>
        <a:srgbClr val="EC8B1C"/>
      </a:accent5>
      <a:accent6>
        <a:srgbClr val="69AB45"/>
      </a:accent6>
      <a:hlink>
        <a:srgbClr val="69AB45"/>
      </a:hlink>
      <a:folHlink>
        <a:srgbClr val="B5D35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KG Office Presentation 2022.potx" id="{ABFE0DB8-6F88-4286-9892-8E9B7D5A500F}" vid="{CA76220C-93B0-4F1B-BED6-A03EEE513060}"/>
    </a:ext>
  </a:extLst>
</a:theme>
</file>

<file path=ppt/theme/theme3.xml><?xml version="1.0" encoding="utf-8"?>
<a:theme xmlns:a="http://schemas.openxmlformats.org/drawingml/2006/main" name="1. OKG Vit">
  <a:themeElements>
    <a:clrScheme name="OKG nov">
      <a:dk1>
        <a:srgbClr val="2E3441"/>
      </a:dk1>
      <a:lt1>
        <a:srgbClr val="FFFFFF"/>
      </a:lt1>
      <a:dk2>
        <a:srgbClr val="285279"/>
      </a:dk2>
      <a:lt2>
        <a:srgbClr val="E5F4FE"/>
      </a:lt2>
      <a:accent1>
        <a:srgbClr val="0078DC"/>
      </a:accent1>
      <a:accent2>
        <a:srgbClr val="0868A3"/>
      </a:accent2>
      <a:accent3>
        <a:srgbClr val="5BBCF4"/>
      </a:accent3>
      <a:accent4>
        <a:srgbClr val="0874BA"/>
      </a:accent4>
      <a:accent5>
        <a:srgbClr val="EC8B1C"/>
      </a:accent5>
      <a:accent6>
        <a:srgbClr val="69AB45"/>
      </a:accent6>
      <a:hlink>
        <a:srgbClr val="69AB45"/>
      </a:hlink>
      <a:folHlink>
        <a:srgbClr val="B5D35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KG Office Presentation 2022.potx" id="{ABFE0DB8-6F88-4286-9892-8E9B7D5A500F}" vid="{D37F06B3-FA47-4BDA-8887-4E79ABB5EF34}"/>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8d84362-1b1e-41fa-9f4a-001d35549470}" enabled="1" method="Privileged" siteId="{db8e2f82-8a37-4c09-b7de-ed06547b5a20}" contentBits="0" removed="0"/>
</clbl:labelList>
</file>

<file path=docProps/app.xml><?xml version="1.0" encoding="utf-8"?>
<Properties xmlns="http://schemas.openxmlformats.org/officeDocument/2006/extended-properties" xmlns:vt="http://schemas.openxmlformats.org/officeDocument/2006/docPropsVTypes">
  <Template>OKG Office Presentation 2022</Template>
  <TotalTime>0</TotalTime>
  <Words>2139</Words>
  <Application>Microsoft Office PowerPoint</Application>
  <PresentationFormat>Bredbild</PresentationFormat>
  <Paragraphs>276</Paragraphs>
  <Slides>23</Slides>
  <Notes>19</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23</vt:i4>
      </vt:variant>
    </vt:vector>
  </HeadingPairs>
  <TitlesOfParts>
    <vt:vector size="30" baseType="lpstr">
      <vt:lpstr>Aptos</vt:lpstr>
      <vt:lpstr>Calibri</vt:lpstr>
      <vt:lpstr>Source Sans Pro</vt:lpstr>
      <vt:lpstr>Arial</vt:lpstr>
      <vt:lpstr>2. OKG Ljusblå</vt:lpstr>
      <vt:lpstr>3. OKG Mörkblå</vt:lpstr>
      <vt:lpstr>1. OKG Vit</vt:lpstr>
      <vt:lpstr>Avvikelsehantering OKG</vt:lpstr>
      <vt:lpstr>Agenda</vt:lpstr>
      <vt:lpstr>Vilka är vi?</vt:lpstr>
      <vt:lpstr>Här finns vi</vt:lpstr>
      <vt:lpstr>Vår historia</vt:lpstr>
      <vt:lpstr>Vem är OKG:aren?</vt:lpstr>
      <vt:lpstr>Organisationen</vt:lpstr>
      <vt:lpstr>Våra ägare</vt:lpstr>
      <vt:lpstr>Våra affärer – ett energicentrum</vt:lpstr>
      <vt:lpstr>Säkerheten främst</vt:lpstr>
      <vt:lpstr>Framtiden med oss</vt:lpstr>
      <vt:lpstr>Myndighetskrav</vt:lpstr>
      <vt:lpstr>Tolkning av myndighetskrav</vt:lpstr>
      <vt:lpstr>Omhändertagande av myndighetskrav</vt:lpstr>
      <vt:lpstr>CAP-process</vt:lpstr>
      <vt:lpstr>Möjlighet att rapportera</vt:lpstr>
      <vt:lpstr>Systemstöd</vt:lpstr>
      <vt:lpstr>CARB</vt:lpstr>
      <vt:lpstr>Uppföljning</vt:lpstr>
      <vt:lpstr>Uppföljning</vt:lpstr>
      <vt:lpstr>Vägen framåt</vt:lpstr>
      <vt:lpstr>Frågor?</vt:lpstr>
      <vt:lpstr>Tack för att ni lyssnade!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Svensson, Filip</dc:creator>
  <cp:lastModifiedBy>Holm, Pontus</cp:lastModifiedBy>
  <cp:revision>27</cp:revision>
  <dcterms:created xsi:type="dcterms:W3CDTF">2025-05-20T12:07:11Z</dcterms:created>
  <dcterms:modified xsi:type="dcterms:W3CDTF">2026-09-24T11:13:08Z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KGOfficeDocument">
    <vt:bool>true</vt:bool>
  </property>
  <property fmtid="{D5CDD505-2E9C-101B-9397-08002B2CF9AE}" pid="3" name="Presentatör">
    <vt:lpwstr/>
  </property>
  <property fmtid="{D5CDD505-2E9C-101B-9397-08002B2CF9AE}" pid="4" name="Sekretessklass">
    <vt:lpwstr>Öppen</vt:lpwstr>
  </property>
  <property fmtid="{D5CDD505-2E9C-101B-9397-08002B2CF9AE}" pid="5" name="OKGOfficeVersion">
    <vt:lpwstr>1.1</vt:lpwstr>
  </property>
  <property fmtid="{D5CDD505-2E9C-101B-9397-08002B2CF9AE}" pid="6" name="Datum">
    <vt:lpwstr/>
  </property>
  <property fmtid="{D5CDD505-2E9C-101B-9397-08002B2CF9AE}" pid="7" name="Registreringsnummer">
    <vt:lpwstr/>
  </property>
  <property fmtid="{D5CDD505-2E9C-101B-9397-08002B2CF9AE}" pid="8" name="Utgåva">
    <vt:lpwstr/>
  </property>
  <property fmtid="{D5CDD505-2E9C-101B-9397-08002B2CF9AE}" pid="9" name="Bilaga">
    <vt:lpwstr/>
  </property>
  <property fmtid="{D5CDD505-2E9C-101B-9397-08002B2CF9AE}" pid="10" name="ClassificationContentMarkingHeaderLocations">
    <vt:lpwstr>2. OKG Ljusblå:4\3. OKG Mörkblå:4\1. OKG Vit:4</vt:lpwstr>
  </property>
  <property fmtid="{D5CDD505-2E9C-101B-9397-08002B2CF9AE}" pid="11" name="ClassificationContentMarkingHeaderText">
    <vt:lpwstr>Public</vt:lpwstr>
  </property>
</Properties>
</file>