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907" r:id="rId2"/>
    <p:sldMasterId id="2147483937" r:id="rId3"/>
  </p:sldMasterIdLst>
  <p:notesMasterIdLst>
    <p:notesMasterId r:id="rId25"/>
  </p:notesMasterIdLst>
  <p:handoutMasterIdLst>
    <p:handoutMasterId r:id="rId26"/>
  </p:handoutMasterIdLst>
  <p:sldIdLst>
    <p:sldId id="256" r:id="rId4"/>
    <p:sldId id="545" r:id="rId5"/>
    <p:sldId id="260" r:id="rId6"/>
    <p:sldId id="546" r:id="rId7"/>
    <p:sldId id="540" r:id="rId8"/>
    <p:sldId id="541" r:id="rId9"/>
    <p:sldId id="544" r:id="rId10"/>
    <p:sldId id="262" r:id="rId11"/>
    <p:sldId id="267" r:id="rId12"/>
    <p:sldId id="418" r:id="rId13"/>
    <p:sldId id="368" r:id="rId14"/>
    <p:sldId id="410" r:id="rId15"/>
    <p:sldId id="270" r:id="rId16"/>
    <p:sldId id="289" r:id="rId17"/>
    <p:sldId id="274" r:id="rId18"/>
    <p:sldId id="316" r:id="rId19"/>
    <p:sldId id="317" r:id="rId20"/>
    <p:sldId id="318" r:id="rId21"/>
    <p:sldId id="319" r:id="rId22"/>
    <p:sldId id="320" r:id="rId23"/>
    <p:sldId id="321" r:id="rId24"/>
  </p:sldIdLst>
  <p:sldSz cx="9144000" cy="6858000" type="screen4x3"/>
  <p:notesSz cx="6858000" cy="9144000"/>
  <p:defaultTextStyle>
    <a:defPPr>
      <a:defRPr lang="sv-SE"/>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417D"/>
    <a:srgbClr val="07356F"/>
    <a:srgbClr val="46464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5" autoAdjust="0"/>
  </p:normalViewPr>
  <p:slideViewPr>
    <p:cSldViewPr snapToObjects="1">
      <p:cViewPr varScale="1">
        <p:scale>
          <a:sx n="83" d="100"/>
          <a:sy n="83" d="100"/>
        </p:scale>
        <p:origin x="824" y="5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an Jacobsson" userId="db9447ed-26be-4fd6-bacd-27ab5cd11906" providerId="ADAL" clId="{F6705DAD-68AC-4E49-8D04-302A88D9F8BC}"/>
    <pc:docChg chg="custSel modSld">
      <pc:chgData name="Christian Jacobsson" userId="db9447ed-26be-4fd6-bacd-27ab5cd11906" providerId="ADAL" clId="{F6705DAD-68AC-4E49-8D04-302A88D9F8BC}" dt="2025-10-22T15:05:27.904" v="15" actId="2711"/>
      <pc:docMkLst>
        <pc:docMk/>
      </pc:docMkLst>
      <pc:sldChg chg="modSp mod">
        <pc:chgData name="Christian Jacobsson" userId="db9447ed-26be-4fd6-bacd-27ab5cd11906" providerId="ADAL" clId="{F6705DAD-68AC-4E49-8D04-302A88D9F8BC}" dt="2025-10-22T15:05:27.904" v="15" actId="2711"/>
        <pc:sldMkLst>
          <pc:docMk/>
          <pc:sldMk cId="3024942137" sldId="270"/>
        </pc:sldMkLst>
        <pc:spChg chg="mod">
          <ac:chgData name="Christian Jacobsson" userId="db9447ed-26be-4fd6-bacd-27ab5cd11906" providerId="ADAL" clId="{F6705DAD-68AC-4E49-8D04-302A88D9F8BC}" dt="2025-10-22T15:05:27.904" v="15" actId="2711"/>
          <ac:spMkLst>
            <pc:docMk/>
            <pc:sldMk cId="3024942137" sldId="270"/>
            <ac:spMk id="5" creationId="{00000000-0000-0000-0000-000000000000}"/>
          </ac:spMkLst>
        </pc:spChg>
      </pc:sldChg>
      <pc:sldChg chg="modSp mod">
        <pc:chgData name="Christian Jacobsson" userId="db9447ed-26be-4fd6-bacd-27ab5cd11906" providerId="ADAL" clId="{F6705DAD-68AC-4E49-8D04-302A88D9F8BC}" dt="2025-10-22T14:59:07.923" v="13" actId="14100"/>
        <pc:sldMkLst>
          <pc:docMk/>
          <pc:sldMk cId="557463908" sldId="544"/>
        </pc:sldMkLst>
        <pc:spChg chg="mod">
          <ac:chgData name="Christian Jacobsson" userId="db9447ed-26be-4fd6-bacd-27ab5cd11906" providerId="ADAL" clId="{F6705DAD-68AC-4E49-8D04-302A88D9F8BC}" dt="2025-10-22T14:59:07.923" v="13" actId="14100"/>
          <ac:spMkLst>
            <pc:docMk/>
            <pc:sldMk cId="557463908" sldId="544"/>
            <ac:spMk id="3" creationId="{00000000-0000-0000-0000-000000000000}"/>
          </ac:spMkLst>
        </pc:spChg>
      </pc:sldChg>
      <pc:sldChg chg="modSp mod">
        <pc:chgData name="Christian Jacobsson" userId="db9447ed-26be-4fd6-bacd-27ab5cd11906" providerId="ADAL" clId="{F6705DAD-68AC-4E49-8D04-302A88D9F8BC}" dt="2025-10-22T15:02:27.525" v="14" actId="207"/>
        <pc:sldMkLst>
          <pc:docMk/>
          <pc:sldMk cId="1605694819" sldId="546"/>
        </pc:sldMkLst>
        <pc:spChg chg="mod">
          <ac:chgData name="Christian Jacobsson" userId="db9447ed-26be-4fd6-bacd-27ab5cd11906" providerId="ADAL" clId="{F6705DAD-68AC-4E49-8D04-302A88D9F8BC}" dt="2025-10-22T15:02:27.525" v="14" actId="207"/>
          <ac:spMkLst>
            <pc:docMk/>
            <pc:sldMk cId="1605694819" sldId="546"/>
            <ac:spMk id="3" creationId="{1CEA1991-3276-86E5-CD2D-6678ED7A11B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458F1B7-9674-7B4B-B65F-D26117F5FD28}" type="datetimeFigureOut">
              <a:rPr lang="sv-SE" smtClean="0"/>
              <a:t>2025-10-21</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4EA4B55-9A99-4440-BFDC-0CE552D77BA9}" type="slidenum">
              <a:rPr lang="sv-SE" smtClean="0"/>
              <a:t>‹#›</a:t>
            </a:fld>
            <a:endParaRPr lang="sv-SE"/>
          </a:p>
        </p:txBody>
      </p:sp>
    </p:spTree>
    <p:extLst>
      <p:ext uri="{BB962C8B-B14F-4D97-AF65-F5344CB8AC3E}">
        <p14:creationId xmlns:p14="http://schemas.microsoft.com/office/powerpoint/2010/main" val="40196394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defRPr>
            </a:lvl1pPr>
          </a:lstStyle>
          <a:p>
            <a:pPr>
              <a:defRPr/>
            </a:pPr>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pPr>
              <a:defRPr/>
            </a:pPr>
            <a:fld id="{33FE497B-861D-AC4B-B4ED-8C94104B2AC0}" type="datetime1">
              <a:rPr lang="sv-SE"/>
              <a:pPr>
                <a:defRPr/>
              </a:pPr>
              <a:t>2025-10-21</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sv-SE" noProof="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defRPr>
            </a:lvl1pPr>
          </a:lstStyle>
          <a:p>
            <a:pPr>
              <a:defRPr/>
            </a:pPr>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pPr>
              <a:defRPr/>
            </a:pPr>
            <a:fld id="{B7A5680B-5CFF-5C46-8A8E-F880F761868B}" type="slidenum">
              <a:rPr lang="sv-SE"/>
              <a:pPr>
                <a:defRPr/>
              </a:pPr>
              <a:t>‹#›</a:t>
            </a:fld>
            <a:endParaRPr lang="sv-SE"/>
          </a:p>
        </p:txBody>
      </p:sp>
    </p:spTree>
    <p:extLst>
      <p:ext uri="{BB962C8B-B14F-4D97-AF65-F5344CB8AC3E}">
        <p14:creationId xmlns:p14="http://schemas.microsoft.com/office/powerpoint/2010/main" val="506963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ida A">
    <p:spTree>
      <p:nvGrpSpPr>
        <p:cNvPr id="1" name=""/>
        <p:cNvGrpSpPr/>
        <p:nvPr/>
      </p:nvGrpSpPr>
      <p:grpSpPr>
        <a:xfrm>
          <a:off x="0" y="0"/>
          <a:ext cx="0" cy="0"/>
          <a:chOff x="0" y="0"/>
          <a:chExt cx="0" cy="0"/>
        </a:xfrm>
      </p:grpSpPr>
      <p:sp>
        <p:nvSpPr>
          <p:cNvPr id="2" name="Rubrik 1"/>
          <p:cNvSpPr>
            <a:spLocks noGrp="1"/>
          </p:cNvSpPr>
          <p:nvPr>
            <p:ph type="ctrTitle"/>
          </p:nvPr>
        </p:nvSpPr>
        <p:spPr>
          <a:xfrm>
            <a:off x="684000" y="2275200"/>
            <a:ext cx="7920000" cy="1143000"/>
          </a:xfrm>
        </p:spPr>
        <p:txBody>
          <a:bodyPr anchorCtr="0"/>
          <a:lstStyle>
            <a:lvl1pPr algn="l">
              <a:defRPr sz="3600" b="1" i="0" cap="all" baseline="0">
                <a:latin typeface="Arial Narrow" panose="020B0606020202030204" pitchFamily="34" charset="0"/>
              </a:defRPr>
            </a:lvl1pPr>
          </a:lstStyle>
          <a:p>
            <a:r>
              <a:rPr lang="sv-SE"/>
              <a:t>Klicka här för att ändra format</a:t>
            </a:r>
            <a:endParaRPr lang="sv-SE" dirty="0"/>
          </a:p>
        </p:txBody>
      </p:sp>
      <p:sp>
        <p:nvSpPr>
          <p:cNvPr id="13" name="Platshållare för text 12"/>
          <p:cNvSpPr>
            <a:spLocks noGrp="1"/>
          </p:cNvSpPr>
          <p:nvPr>
            <p:ph type="body" sz="quarter" idx="14" hasCustomPrompt="1"/>
          </p:nvPr>
        </p:nvSpPr>
        <p:spPr>
          <a:xfrm>
            <a:off x="684000" y="6237312"/>
            <a:ext cx="7920000" cy="216222"/>
          </a:xfrm>
        </p:spPr>
        <p:txBody>
          <a:bodyPr tIns="0" bIns="0" anchor="ctr"/>
          <a:lstStyle>
            <a:lvl1pPr marL="0" indent="0">
              <a:lnSpc>
                <a:spcPct val="100000"/>
              </a:lnSpc>
              <a:spcBef>
                <a:spcPts val="0"/>
              </a:spcBef>
              <a:buFontTx/>
              <a:buNone/>
              <a:defRPr sz="1200" b="0" i="0" cap="all" baseline="0">
                <a:latin typeface="Arial Narrow"/>
              </a:defRPr>
            </a:lvl1pPr>
          </a:lstStyle>
          <a:p>
            <a:pPr lvl="0"/>
            <a:r>
              <a:rPr lang="sv-SE" dirty="0"/>
              <a:t>Klicka och Skriv in namn och titel</a:t>
            </a:r>
          </a:p>
        </p:txBody>
      </p:sp>
      <p:sp>
        <p:nvSpPr>
          <p:cNvPr id="4" name="Platshållare för bildnummer 3"/>
          <p:cNvSpPr>
            <a:spLocks noGrp="1"/>
          </p:cNvSpPr>
          <p:nvPr>
            <p:ph type="sldNum" sz="quarter" idx="16"/>
          </p:nvPr>
        </p:nvSpPr>
        <p:spPr/>
        <p:txBody>
          <a:bodyPr/>
          <a:lstStyle/>
          <a:p>
            <a:pPr>
              <a:defRPr/>
            </a:pPr>
            <a:fld id="{9426A61E-93B8-384D-8975-0A89DB09A550}" type="slidenum">
              <a:rPr lang="sv-SE" smtClean="0"/>
              <a:pPr>
                <a:defRPr/>
              </a:pPr>
              <a:t>‹#›</a:t>
            </a:fld>
            <a:endParaRPr lang="sv-SE"/>
          </a:p>
        </p:txBody>
      </p:sp>
      <p:sp>
        <p:nvSpPr>
          <p:cNvPr id="6" name="Platshållare för sidfot 5"/>
          <p:cNvSpPr>
            <a:spLocks noGrp="1"/>
          </p:cNvSpPr>
          <p:nvPr>
            <p:ph type="ftr" sz="quarter" idx="17"/>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3" name="Date Placeholder 2"/>
          <p:cNvSpPr>
            <a:spLocks noGrp="1"/>
          </p:cNvSpPr>
          <p:nvPr>
            <p:ph type="dt" sz="half" idx="18"/>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26089232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tor bild">
    <p:spTree>
      <p:nvGrpSpPr>
        <p:cNvPr id="1" name=""/>
        <p:cNvGrpSpPr/>
        <p:nvPr/>
      </p:nvGrpSpPr>
      <p:grpSpPr>
        <a:xfrm>
          <a:off x="0" y="0"/>
          <a:ext cx="0" cy="0"/>
          <a:chOff x="0" y="0"/>
          <a:chExt cx="0" cy="0"/>
        </a:xfrm>
      </p:grpSpPr>
      <p:sp>
        <p:nvSpPr>
          <p:cNvPr id="11" name="Platshållare för bild 10"/>
          <p:cNvSpPr>
            <a:spLocks noGrp="1"/>
          </p:cNvSpPr>
          <p:nvPr>
            <p:ph type="pic" sz="quarter" idx="13" hasCustomPrompt="1"/>
          </p:nvPr>
        </p:nvSpPr>
        <p:spPr>
          <a:xfrm>
            <a:off x="1" y="-27384"/>
            <a:ext cx="9144000" cy="6885384"/>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9" name="Platshållare för bild 7"/>
          <p:cNvSpPr>
            <a:spLocks noGrp="1"/>
          </p:cNvSpPr>
          <p:nvPr>
            <p:ph type="pic" sz="quarter" idx="17" hasCustomPrompt="1"/>
          </p:nvPr>
        </p:nvSpPr>
        <p:spPr>
          <a:xfrm>
            <a:off x="676158" y="-4069"/>
            <a:ext cx="951109" cy="968424"/>
          </a:xfrm>
          <a:prstGeom prst="rect">
            <a:avLst/>
          </a:prstGeom>
          <a:blipFill rotWithShape="1">
            <a:blip r:embed="rId2"/>
            <a:stretch>
              <a:fillRect/>
            </a:stretch>
          </a:blipFill>
        </p:spPr>
        <p:txBody>
          <a:bodyPr>
            <a:normAutofit/>
          </a:bodyPr>
          <a:lstStyle>
            <a:lvl1pPr marL="0" indent="0">
              <a:buNone/>
              <a:defRPr/>
            </a:lvl1pPr>
          </a:lstStyle>
          <a:p>
            <a:pPr lvl="0"/>
            <a:r>
              <a:rPr lang="sv-SE" noProof="0" dirty="0"/>
              <a:t> </a:t>
            </a:r>
          </a:p>
        </p:txBody>
      </p:sp>
      <p:sp>
        <p:nvSpPr>
          <p:cNvPr id="2" name="Platshållare för sidfot 1"/>
          <p:cNvSpPr>
            <a:spLocks noGrp="1"/>
          </p:cNvSpPr>
          <p:nvPr>
            <p:ph type="ftr" sz="quarter" idx="18"/>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a:t>ORGANISATIONSNAMN (ÄNDRA SIDHUVUD VIA FLIKEN INFOGA-SIDHUVUD/SIDFOT)</a:t>
            </a:r>
            <a:endParaRPr lang="sv-SE" dirty="0"/>
          </a:p>
        </p:txBody>
      </p:sp>
      <p:sp>
        <p:nvSpPr>
          <p:cNvPr id="7"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a:t>
            </a:fld>
            <a:endParaRPr lang="sv-SE" dirty="0"/>
          </a:p>
        </p:txBody>
      </p:sp>
      <p:sp>
        <p:nvSpPr>
          <p:cNvPr id="3" name="Date Placeholder 2"/>
          <p:cNvSpPr>
            <a:spLocks noGrp="1"/>
          </p:cNvSpPr>
          <p:nvPr>
            <p:ph type="dt" sz="half" idx="26"/>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228313073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re bilder">
    <p:spTree>
      <p:nvGrpSpPr>
        <p:cNvPr id="1" name=""/>
        <p:cNvGrpSpPr/>
        <p:nvPr/>
      </p:nvGrpSpPr>
      <p:grpSpPr>
        <a:xfrm>
          <a:off x="0" y="0"/>
          <a:ext cx="0" cy="0"/>
          <a:chOff x="0" y="0"/>
          <a:chExt cx="0" cy="0"/>
        </a:xfrm>
      </p:grpSpPr>
      <p:sp>
        <p:nvSpPr>
          <p:cNvPr id="3" name="Platshållare för bild 2"/>
          <p:cNvSpPr>
            <a:spLocks noGrp="1"/>
          </p:cNvSpPr>
          <p:nvPr>
            <p:ph type="pic" idx="1" hasCustomPrompt="1"/>
          </p:nvPr>
        </p:nvSpPr>
        <p:spPr>
          <a:xfrm>
            <a:off x="0" y="0"/>
            <a:ext cx="4597200" cy="6858000"/>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8" name="Platshållare för bild 2"/>
          <p:cNvSpPr>
            <a:spLocks noGrp="1"/>
          </p:cNvSpPr>
          <p:nvPr>
            <p:ph type="pic" idx="13" hasCustomPrompt="1"/>
          </p:nvPr>
        </p:nvSpPr>
        <p:spPr>
          <a:xfrm>
            <a:off x="4682940" y="0"/>
            <a:ext cx="4461060" cy="3384350"/>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17" name="Platshållare för bild 2"/>
          <p:cNvSpPr>
            <a:spLocks noGrp="1"/>
          </p:cNvSpPr>
          <p:nvPr>
            <p:ph type="pic" idx="22" hasCustomPrompt="1"/>
          </p:nvPr>
        </p:nvSpPr>
        <p:spPr>
          <a:xfrm>
            <a:off x="4682940" y="3473650"/>
            <a:ext cx="4461060" cy="3384350"/>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2" name="Platshållare för sidfot 1"/>
          <p:cNvSpPr>
            <a:spLocks noGrp="1"/>
          </p:cNvSpPr>
          <p:nvPr>
            <p:ph type="ftr" sz="quarter" idx="23"/>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a:t>ORGANISATIONSNAMN (ÄNDRA SIDHUVUD VIA FLIKEN INFOGA-SIDHUVUD/SIDFOT)</a:t>
            </a:r>
            <a:endParaRPr lang="sv-SE" dirty="0"/>
          </a:p>
        </p:txBody>
      </p:sp>
      <p:sp>
        <p:nvSpPr>
          <p:cNvPr id="10"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a:t>
            </a:fld>
            <a:endParaRPr lang="sv-SE" dirty="0"/>
          </a:p>
        </p:txBody>
      </p:sp>
      <p:sp>
        <p:nvSpPr>
          <p:cNvPr id="9" name="Platshållare för bild 7"/>
          <p:cNvSpPr>
            <a:spLocks noGrp="1"/>
          </p:cNvSpPr>
          <p:nvPr>
            <p:ph type="pic" sz="quarter" idx="17" hasCustomPrompt="1"/>
          </p:nvPr>
        </p:nvSpPr>
        <p:spPr>
          <a:xfrm>
            <a:off x="676158" y="-4069"/>
            <a:ext cx="951109" cy="968424"/>
          </a:xfrm>
          <a:prstGeom prst="rect">
            <a:avLst/>
          </a:prstGeom>
          <a:blipFill rotWithShape="1">
            <a:blip r:embed="rId2"/>
            <a:stretch>
              <a:fillRect/>
            </a:stretch>
          </a:blipFill>
        </p:spPr>
        <p:txBody>
          <a:bodyPr>
            <a:normAutofit/>
          </a:bodyPr>
          <a:lstStyle>
            <a:lvl1pPr marL="0" indent="0">
              <a:buNone/>
              <a:defRPr/>
            </a:lvl1pPr>
          </a:lstStyle>
          <a:p>
            <a:pPr lvl="0"/>
            <a:r>
              <a:rPr lang="sv-SE" noProof="0" dirty="0"/>
              <a:t> </a:t>
            </a:r>
          </a:p>
        </p:txBody>
      </p:sp>
      <p:sp>
        <p:nvSpPr>
          <p:cNvPr id="4" name="Date Placeholder 3"/>
          <p:cNvSpPr>
            <a:spLocks noGrp="1"/>
          </p:cNvSpPr>
          <p:nvPr>
            <p:ph type="dt" sz="half" idx="26"/>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364549063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yra bilder (alt 1)">
    <p:spTree>
      <p:nvGrpSpPr>
        <p:cNvPr id="1" name=""/>
        <p:cNvGrpSpPr/>
        <p:nvPr/>
      </p:nvGrpSpPr>
      <p:grpSpPr>
        <a:xfrm>
          <a:off x="0" y="0"/>
          <a:ext cx="0" cy="0"/>
          <a:chOff x="0" y="0"/>
          <a:chExt cx="0" cy="0"/>
        </a:xfrm>
      </p:grpSpPr>
      <p:sp>
        <p:nvSpPr>
          <p:cNvPr id="3" name="Platshållare för bild 2"/>
          <p:cNvSpPr>
            <a:spLocks noGrp="1"/>
          </p:cNvSpPr>
          <p:nvPr>
            <p:ph type="pic" idx="1" hasCustomPrompt="1"/>
          </p:nvPr>
        </p:nvSpPr>
        <p:spPr>
          <a:xfrm>
            <a:off x="-2" y="-1"/>
            <a:ext cx="5194800" cy="2229775"/>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8" name="Platshållare för bild 2"/>
          <p:cNvSpPr>
            <a:spLocks noGrp="1"/>
          </p:cNvSpPr>
          <p:nvPr>
            <p:ph type="pic" idx="13" hasCustomPrompt="1"/>
          </p:nvPr>
        </p:nvSpPr>
        <p:spPr>
          <a:xfrm>
            <a:off x="5267407" y="0"/>
            <a:ext cx="3876594" cy="6858000"/>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17" name="Platshållare för bild 2"/>
          <p:cNvSpPr>
            <a:spLocks noGrp="1"/>
          </p:cNvSpPr>
          <p:nvPr>
            <p:ph type="pic" idx="22" hasCustomPrompt="1"/>
          </p:nvPr>
        </p:nvSpPr>
        <p:spPr>
          <a:xfrm>
            <a:off x="0" y="4628225"/>
            <a:ext cx="5194800" cy="2229775"/>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18" name="Platshållare för bild 2"/>
          <p:cNvSpPr>
            <a:spLocks noGrp="1"/>
          </p:cNvSpPr>
          <p:nvPr>
            <p:ph type="pic" idx="23" hasCustomPrompt="1"/>
          </p:nvPr>
        </p:nvSpPr>
        <p:spPr>
          <a:xfrm>
            <a:off x="0" y="2314112"/>
            <a:ext cx="5194800" cy="2229775"/>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2" name="Platshållare för sidfot 1"/>
          <p:cNvSpPr>
            <a:spLocks noGrp="1"/>
          </p:cNvSpPr>
          <p:nvPr>
            <p:ph type="ftr" sz="quarter" idx="24"/>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a:t>ORGANISATIONSNAMN (ÄNDRA SIDHUVUD VIA FLIKEN INFOGA-SIDHUVUD/SIDFOT)</a:t>
            </a:r>
            <a:endParaRPr lang="sv-SE" dirty="0"/>
          </a:p>
        </p:txBody>
      </p:sp>
      <p:sp>
        <p:nvSpPr>
          <p:cNvPr id="4" name="Platshållare för bildnummer 3"/>
          <p:cNvSpPr>
            <a:spLocks noGrp="1"/>
          </p:cNvSpPr>
          <p:nvPr>
            <p:ph type="sldNum" sz="quarter" idx="25"/>
          </p:nvPr>
        </p:nvSpPr>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a:t>
            </a:fld>
            <a:endParaRPr lang="sv-SE" dirty="0"/>
          </a:p>
        </p:txBody>
      </p:sp>
      <p:sp>
        <p:nvSpPr>
          <p:cNvPr id="10" name="Platshållare för bild 7"/>
          <p:cNvSpPr>
            <a:spLocks noGrp="1"/>
          </p:cNvSpPr>
          <p:nvPr>
            <p:ph type="pic" sz="quarter" idx="17" hasCustomPrompt="1"/>
          </p:nvPr>
        </p:nvSpPr>
        <p:spPr>
          <a:xfrm>
            <a:off x="676158" y="-4069"/>
            <a:ext cx="951109" cy="968424"/>
          </a:xfrm>
          <a:prstGeom prst="rect">
            <a:avLst/>
          </a:prstGeom>
          <a:blipFill rotWithShape="1">
            <a:blip r:embed="rId2"/>
            <a:stretch>
              <a:fillRect/>
            </a:stretch>
          </a:blipFill>
        </p:spPr>
        <p:txBody>
          <a:bodyPr>
            <a:normAutofit/>
          </a:bodyPr>
          <a:lstStyle>
            <a:lvl1pPr marL="0" indent="0">
              <a:buNone/>
              <a:defRPr/>
            </a:lvl1pPr>
          </a:lstStyle>
          <a:p>
            <a:pPr lvl="0"/>
            <a:r>
              <a:rPr lang="sv-SE" noProof="0" dirty="0"/>
              <a:t> </a:t>
            </a:r>
          </a:p>
        </p:txBody>
      </p:sp>
      <p:sp>
        <p:nvSpPr>
          <p:cNvPr id="5" name="Date Placeholder 4"/>
          <p:cNvSpPr>
            <a:spLocks noGrp="1"/>
          </p:cNvSpPr>
          <p:nvPr>
            <p:ph type="dt" sz="half" idx="26"/>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231893825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yra bilder (alt 2)">
    <p:spTree>
      <p:nvGrpSpPr>
        <p:cNvPr id="1" name=""/>
        <p:cNvGrpSpPr/>
        <p:nvPr/>
      </p:nvGrpSpPr>
      <p:grpSpPr>
        <a:xfrm>
          <a:off x="0" y="0"/>
          <a:ext cx="0" cy="0"/>
          <a:chOff x="0" y="0"/>
          <a:chExt cx="0" cy="0"/>
        </a:xfrm>
      </p:grpSpPr>
      <p:sp>
        <p:nvSpPr>
          <p:cNvPr id="11" name="Platshållare för bild 2"/>
          <p:cNvSpPr>
            <a:spLocks noGrp="1"/>
          </p:cNvSpPr>
          <p:nvPr>
            <p:ph type="pic" idx="13" hasCustomPrompt="1"/>
          </p:nvPr>
        </p:nvSpPr>
        <p:spPr>
          <a:xfrm>
            <a:off x="0" y="0"/>
            <a:ext cx="9144000" cy="3160889"/>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12" name="Platshållare för bild 2"/>
          <p:cNvSpPr>
            <a:spLocks noGrp="1"/>
          </p:cNvSpPr>
          <p:nvPr>
            <p:ph type="pic" idx="14" hasCustomPrompt="1"/>
          </p:nvPr>
        </p:nvSpPr>
        <p:spPr>
          <a:xfrm>
            <a:off x="0" y="3240028"/>
            <a:ext cx="2988000" cy="3617972"/>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20" name="Platshållare för bild 2"/>
          <p:cNvSpPr>
            <a:spLocks noGrp="1"/>
          </p:cNvSpPr>
          <p:nvPr>
            <p:ph type="pic" idx="22" hasCustomPrompt="1"/>
          </p:nvPr>
        </p:nvSpPr>
        <p:spPr>
          <a:xfrm>
            <a:off x="6156000" y="3240028"/>
            <a:ext cx="2988000" cy="3617972"/>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21" name="Platshållare för bild 2"/>
          <p:cNvSpPr>
            <a:spLocks noGrp="1"/>
          </p:cNvSpPr>
          <p:nvPr>
            <p:ph type="pic" idx="23" hasCustomPrompt="1"/>
          </p:nvPr>
        </p:nvSpPr>
        <p:spPr>
          <a:xfrm>
            <a:off x="3078000" y="3240028"/>
            <a:ext cx="2988000" cy="3617972"/>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2" name="Platshållare för sidfot 1"/>
          <p:cNvSpPr>
            <a:spLocks noGrp="1"/>
          </p:cNvSpPr>
          <p:nvPr>
            <p:ph type="ftr" sz="quarter" idx="24"/>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a:t>ORGANISATIONSNAMN (ÄNDRA SIDHUVUD VIA FLIKEN INFOGA-SIDHUVUD/SIDFOT)</a:t>
            </a:r>
            <a:endParaRPr lang="sv-SE" dirty="0"/>
          </a:p>
        </p:txBody>
      </p:sp>
      <p:sp>
        <p:nvSpPr>
          <p:cNvPr id="10"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a:t>
            </a:fld>
            <a:endParaRPr lang="sv-SE" dirty="0"/>
          </a:p>
        </p:txBody>
      </p:sp>
      <p:sp>
        <p:nvSpPr>
          <p:cNvPr id="9" name="Platshållare för bild 7"/>
          <p:cNvSpPr>
            <a:spLocks noGrp="1"/>
          </p:cNvSpPr>
          <p:nvPr>
            <p:ph type="pic" sz="quarter" idx="17" hasCustomPrompt="1"/>
          </p:nvPr>
        </p:nvSpPr>
        <p:spPr>
          <a:xfrm>
            <a:off x="676158" y="-4069"/>
            <a:ext cx="951109" cy="968424"/>
          </a:xfrm>
          <a:prstGeom prst="rect">
            <a:avLst/>
          </a:prstGeom>
          <a:blipFill rotWithShape="1">
            <a:blip r:embed="rId2"/>
            <a:stretch>
              <a:fillRect/>
            </a:stretch>
          </a:blipFill>
        </p:spPr>
        <p:txBody>
          <a:bodyPr>
            <a:normAutofit/>
          </a:bodyPr>
          <a:lstStyle>
            <a:lvl1pPr marL="0" indent="0">
              <a:buNone/>
              <a:defRPr/>
            </a:lvl1pPr>
          </a:lstStyle>
          <a:p>
            <a:pPr lvl="0"/>
            <a:r>
              <a:rPr lang="sv-SE" noProof="0" dirty="0"/>
              <a:t> </a:t>
            </a:r>
          </a:p>
        </p:txBody>
      </p:sp>
      <p:sp>
        <p:nvSpPr>
          <p:cNvPr id="3" name="Date Placeholder 2"/>
          <p:cNvSpPr>
            <a:spLocks noGrp="1"/>
          </p:cNvSpPr>
          <p:nvPr>
            <p:ph type="dt" sz="half" idx="26"/>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329375670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med logotyp">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974477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50590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ytt avsnitt">
    <p:spTree>
      <p:nvGrpSpPr>
        <p:cNvPr id="1" name=""/>
        <p:cNvGrpSpPr/>
        <p:nvPr/>
      </p:nvGrpSpPr>
      <p:grpSpPr>
        <a:xfrm>
          <a:off x="0" y="0"/>
          <a:ext cx="0" cy="0"/>
          <a:chOff x="0" y="0"/>
          <a:chExt cx="0" cy="0"/>
        </a:xfrm>
      </p:grpSpPr>
      <p:sp>
        <p:nvSpPr>
          <p:cNvPr id="9" name="Platshållare för bild 8"/>
          <p:cNvSpPr>
            <a:spLocks noGrp="1"/>
          </p:cNvSpPr>
          <p:nvPr>
            <p:ph type="pic" sz="quarter" idx="10" hasCustomPrompt="1"/>
          </p:nvPr>
        </p:nvSpPr>
        <p:spPr>
          <a:xfrm>
            <a:off x="0" y="0"/>
            <a:ext cx="9144000" cy="6858000"/>
          </a:xfrm>
          <a:prstGeom prst="rect">
            <a:avLst/>
          </a:prstGeom>
          <a:solidFill>
            <a:schemeClr val="tx1"/>
          </a:solidFill>
        </p:spPr>
        <p:txBody>
          <a:bodyPr vert="horz" lIns="0" tIns="0" rIns="0" bIns="0" rtlCol="0" anchor="ctr">
            <a:normAutofit/>
          </a:bodyPr>
          <a:lstStyle>
            <a:lvl1pPr marL="180000" indent="-180000" algn="ctr">
              <a:buNone/>
              <a:defRPr lang="sv-SE" sz="1600" noProof="0" dirty="0">
                <a:solidFill>
                  <a:schemeClr val="bg1"/>
                </a:solidFill>
              </a:defRPr>
            </a:lvl1pPr>
          </a:lstStyle>
          <a:p>
            <a:pPr marL="0" marR="0" lvl="0" indent="0" algn="ctr" latinLnBrk="0">
              <a:buClrTx/>
              <a:buSzTx/>
              <a:tabLst/>
            </a:pPr>
            <a:r>
              <a:rPr lang="sv-SE" noProof="0" dirty="0"/>
              <a:t>Klicka på ikonen</a:t>
            </a:r>
            <a:br>
              <a:rPr lang="sv-SE" noProof="0" dirty="0"/>
            </a:br>
            <a:br>
              <a:rPr lang="sv-SE" noProof="0" dirty="0"/>
            </a:br>
            <a:r>
              <a:rPr lang="sv-SE" noProof="0" dirty="0"/>
              <a:t>för att lägga till en bild</a:t>
            </a:r>
          </a:p>
        </p:txBody>
      </p:sp>
      <p:sp>
        <p:nvSpPr>
          <p:cNvPr id="4" name="Rubrik 4"/>
          <p:cNvSpPr>
            <a:spLocks noGrp="1"/>
          </p:cNvSpPr>
          <p:nvPr>
            <p:ph type="title" hasCustomPrompt="1"/>
          </p:nvPr>
        </p:nvSpPr>
        <p:spPr>
          <a:xfrm>
            <a:off x="540000" y="2422800"/>
            <a:ext cx="8064000" cy="792000"/>
          </a:xfrm>
          <a:effectLst>
            <a:outerShdw blurRad="50800" dist="38100" dir="2700000" algn="tl" rotWithShape="0">
              <a:prstClr val="black">
                <a:alpha val="40000"/>
              </a:prstClr>
            </a:outerShdw>
          </a:effectLst>
        </p:spPr>
        <p:txBody>
          <a:bodyPr vert="horz" lIns="0" tIns="0" rIns="0" bIns="0" rtlCol="0" anchor="t" anchorCtr="0">
            <a:noAutofit/>
          </a:bodyPr>
          <a:lstStyle>
            <a:lvl1pPr marL="0" marR="0" indent="0" algn="ctr" defTabSz="457200" rtl="0" eaLnBrk="0" fontAlgn="base" latinLnBrk="0" hangingPunct="0">
              <a:lnSpc>
                <a:spcPct val="100000"/>
              </a:lnSpc>
              <a:spcBef>
                <a:spcPts val="0"/>
              </a:spcBef>
              <a:spcAft>
                <a:spcPct val="0"/>
              </a:spcAft>
              <a:buClrTx/>
              <a:buSzTx/>
              <a:buFontTx/>
              <a:buNone/>
              <a:tabLst/>
              <a:defRPr lang="sv-SE" sz="3600" i="0" cap="all" baseline="0" dirty="0">
                <a:solidFill>
                  <a:schemeClr val="bg1"/>
                </a:solidFill>
                <a:effectLst>
                  <a:outerShdw blurRad="50800" dist="38100" dir="5400000" algn="t" rotWithShape="0">
                    <a:prstClr val="black">
                      <a:alpha val="40000"/>
                    </a:prstClr>
                  </a:outerShdw>
                </a:effectLst>
                <a:latin typeface="Arial Narrow" panose="020B0606020202030204" pitchFamily="34" charset="0"/>
              </a:defRPr>
            </a:lvl1pPr>
          </a:lstStyle>
          <a:p>
            <a:pPr marL="0" marR="0" lvl="0" indent="0" algn="ctr" defTabSz="457200" rtl="0" eaLnBrk="0" fontAlgn="base" latinLnBrk="0" hangingPunct="0">
              <a:lnSpc>
                <a:spcPct val="130000"/>
              </a:lnSpc>
              <a:spcBef>
                <a:spcPts val="0"/>
              </a:spcBef>
              <a:spcAft>
                <a:spcPct val="0"/>
              </a:spcAft>
              <a:buClrTx/>
              <a:buSzTx/>
              <a:buFontTx/>
              <a:buNone/>
              <a:tabLst/>
              <a:defRPr/>
            </a:pPr>
            <a:r>
              <a:rPr lang="sv-SE" dirty="0"/>
              <a:t>SKRIV IN avsnittsrubrik</a:t>
            </a:r>
          </a:p>
        </p:txBody>
      </p:sp>
    </p:spTree>
    <p:extLst>
      <p:ext uri="{BB962C8B-B14F-4D97-AF65-F5344CB8AC3E}">
        <p14:creationId xmlns:p14="http://schemas.microsoft.com/office/powerpoint/2010/main" val="310235025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Standardsida">
    <p:spTree>
      <p:nvGrpSpPr>
        <p:cNvPr id="1" name=""/>
        <p:cNvGrpSpPr/>
        <p:nvPr/>
      </p:nvGrpSpPr>
      <p:grpSpPr>
        <a:xfrm>
          <a:off x="0" y="0"/>
          <a:ext cx="0" cy="0"/>
          <a:chOff x="0" y="0"/>
          <a:chExt cx="0" cy="0"/>
        </a:xfrm>
      </p:grpSpPr>
      <p:sp>
        <p:nvSpPr>
          <p:cNvPr id="2" name="Rubrik 1"/>
          <p:cNvSpPr>
            <a:spLocks noGrp="1"/>
          </p:cNvSpPr>
          <p:nvPr>
            <p:ph type="title"/>
          </p:nvPr>
        </p:nvSpPr>
        <p:spPr>
          <a:xfrm>
            <a:off x="467544" y="1167334"/>
            <a:ext cx="8229600" cy="1143000"/>
          </a:xfrm>
          <a:prstGeom prst="rect">
            <a:avLst/>
          </a:prstGeom>
        </p:spPr>
        <p:txBody>
          <a:bodyPr/>
          <a:lstStyle>
            <a:lvl1pPr algn="l">
              <a:defRPr/>
            </a:lvl1pPr>
          </a:lstStyle>
          <a:p>
            <a:r>
              <a:rPr lang="sv-SE"/>
              <a:t>Klicka här för att ändra format</a:t>
            </a:r>
          </a:p>
        </p:txBody>
      </p:sp>
      <p:sp>
        <p:nvSpPr>
          <p:cNvPr id="3" name="Platshållare för innehåll 2"/>
          <p:cNvSpPr>
            <a:spLocks noGrp="1"/>
          </p:cNvSpPr>
          <p:nvPr>
            <p:ph idx="1"/>
          </p:nvPr>
        </p:nvSpPr>
        <p:spPr>
          <a:xfrm>
            <a:off x="467544" y="2492897"/>
            <a:ext cx="8229600" cy="3888432"/>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31320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rtsida B">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684000" y="1643233"/>
            <a:ext cx="7920000" cy="1143000"/>
          </a:xfrm>
        </p:spPr>
        <p:txBody>
          <a:bodyPr anchor="ctr" anchorCtr="0"/>
          <a:lstStyle>
            <a:lvl1pPr algn="l">
              <a:lnSpc>
                <a:spcPct val="100000"/>
              </a:lnSpc>
              <a:defRPr sz="3600" cap="all" baseline="0">
                <a:latin typeface="Arial Narrow" panose="020B0606020202030204" pitchFamily="34" charset="0"/>
              </a:defRPr>
            </a:lvl1pPr>
          </a:lstStyle>
          <a:p>
            <a:r>
              <a:rPr lang="sv-SE" dirty="0"/>
              <a:t>Presentationens titel</a:t>
            </a:r>
          </a:p>
        </p:txBody>
      </p:sp>
      <p:sp>
        <p:nvSpPr>
          <p:cNvPr id="8" name="Platshållare för bild 7"/>
          <p:cNvSpPr>
            <a:spLocks noGrp="1"/>
          </p:cNvSpPr>
          <p:nvPr>
            <p:ph type="pic" sz="quarter" idx="13" hasCustomPrompt="1"/>
          </p:nvPr>
        </p:nvSpPr>
        <p:spPr>
          <a:xfrm>
            <a:off x="0" y="3429000"/>
            <a:ext cx="9144000" cy="3429000"/>
          </a:xfrm>
        </p:spPr>
        <p:txBody>
          <a:bodyPr rtlCol="0" anchor="ctr" anchorCtr="1">
            <a:normAutofit/>
          </a:bodyPr>
          <a:lstStyle>
            <a:lvl1pPr marL="0" indent="0" algn="ctr">
              <a:buNone/>
              <a:defRPr sz="1600" baseline="0"/>
            </a:lvl1pPr>
          </a:lstStyle>
          <a:p>
            <a:pPr lvl="0"/>
            <a:r>
              <a:rPr lang="sv-SE" noProof="0" dirty="0"/>
              <a:t>Klicka på ikonen</a:t>
            </a:r>
            <a:br>
              <a:rPr lang="sv-SE" noProof="0" dirty="0"/>
            </a:br>
            <a:br>
              <a:rPr lang="sv-SE" noProof="0" dirty="0"/>
            </a:br>
            <a:r>
              <a:rPr lang="sv-SE" noProof="0" dirty="0"/>
              <a:t>för att lägga till en bild</a:t>
            </a:r>
          </a:p>
        </p:txBody>
      </p:sp>
      <p:sp>
        <p:nvSpPr>
          <p:cNvPr id="13" name="Platshållare för text 12"/>
          <p:cNvSpPr>
            <a:spLocks noGrp="1"/>
          </p:cNvSpPr>
          <p:nvPr>
            <p:ph type="body" sz="quarter" idx="14" hasCustomPrompt="1"/>
          </p:nvPr>
        </p:nvSpPr>
        <p:spPr>
          <a:xfrm>
            <a:off x="684000" y="2924746"/>
            <a:ext cx="7920000" cy="216222"/>
          </a:xfrm>
        </p:spPr>
        <p:txBody>
          <a:bodyPr tIns="0" bIns="0" anchor="ctr"/>
          <a:lstStyle>
            <a:lvl1pPr marL="0" marR="0" indent="0" algn="l" defTabSz="457200" rtl="0" eaLnBrk="0" fontAlgn="base" latinLnBrk="0" hangingPunct="0">
              <a:lnSpc>
                <a:spcPct val="100000"/>
              </a:lnSpc>
              <a:spcBef>
                <a:spcPts val="0"/>
              </a:spcBef>
              <a:spcAft>
                <a:spcPct val="0"/>
              </a:spcAft>
              <a:buClrTx/>
              <a:buSzTx/>
              <a:buFontTx/>
              <a:buNone/>
              <a:tabLst/>
              <a:defRPr sz="1200" b="0" i="0" cap="all" baseline="0">
                <a:latin typeface="Arial Narrow"/>
              </a:defRPr>
            </a:lvl1pPr>
          </a:lstStyle>
          <a:p>
            <a:pPr marL="0" marR="0" lvl="0" indent="0" algn="l" defTabSz="457200" rtl="0" eaLnBrk="0" fontAlgn="base" latinLnBrk="0" hangingPunct="0">
              <a:lnSpc>
                <a:spcPct val="100000"/>
              </a:lnSpc>
              <a:spcBef>
                <a:spcPts val="0"/>
              </a:spcBef>
              <a:spcAft>
                <a:spcPct val="0"/>
              </a:spcAft>
              <a:buClrTx/>
              <a:buSzTx/>
              <a:buFontTx/>
              <a:buNone/>
              <a:tabLst/>
              <a:defRPr/>
            </a:pPr>
            <a:r>
              <a:rPr lang="sv-SE" dirty="0"/>
              <a:t>författarens namn och titel</a:t>
            </a:r>
          </a:p>
        </p:txBody>
      </p:sp>
      <p:sp>
        <p:nvSpPr>
          <p:cNvPr id="3" name="Platshållare för sidfot 2"/>
          <p:cNvSpPr>
            <a:spLocks noGrp="1"/>
          </p:cNvSpPr>
          <p:nvPr>
            <p:ph type="ftr" sz="quarter" idx="15"/>
          </p:nvPr>
        </p:nvSpPr>
        <p:spPr/>
        <p:txBody>
          <a:bodyPr/>
          <a:lstStyle/>
          <a:p>
            <a:pPr algn="r" eaLnBrk="0" hangingPunct="0">
              <a:spcBef>
                <a:spcPts val="0"/>
              </a:spcBef>
              <a:buFont typeface="Arial" charset="0"/>
              <a:buNone/>
            </a:pPr>
            <a:r>
              <a:rPr lang="sv-SE" dirty="0"/>
              <a:t>ORGANISATIONSNAMN (ÄNDRA SIDHUVUD VIA FLIKEN INFOGA-SIDHUVUD/SIDFOT)</a:t>
            </a:r>
          </a:p>
        </p:txBody>
      </p:sp>
    </p:spTree>
    <p:extLst>
      <p:ext uri="{BB962C8B-B14F-4D97-AF65-F5344CB8AC3E}">
        <p14:creationId xmlns:p14="http://schemas.microsoft.com/office/powerpoint/2010/main" val="208954921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rtsida C">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684000" y="4437112"/>
            <a:ext cx="7920000" cy="1336386"/>
          </a:xfrm>
          <a:noFill/>
          <a:ln>
            <a:noFill/>
          </a:ln>
        </p:spPr>
        <p:txBody>
          <a:bodyPr vert="horz" wrap="square" lIns="0" tIns="0" rIns="0" bIns="0" numCol="1" anchor="t" anchorCtr="0" compatLnSpc="1">
            <a:prstTxWarp prst="textNoShape">
              <a:avLst/>
            </a:prstTxWarp>
          </a:bodyPr>
          <a:lstStyle>
            <a:lvl1pPr>
              <a:defRPr lang="sv-SE" sz="3600" cap="all" baseline="0" dirty="0">
                <a:latin typeface="Arial Narrow" panose="020B0606020202030204" pitchFamily="34" charset="0"/>
              </a:defRPr>
            </a:lvl1pPr>
          </a:lstStyle>
          <a:p>
            <a:pPr lvl="0">
              <a:lnSpc>
                <a:spcPct val="100000"/>
              </a:lnSpc>
            </a:pPr>
            <a:r>
              <a:rPr lang="sv-SE" dirty="0"/>
              <a:t>Presentationens titel</a:t>
            </a:r>
          </a:p>
        </p:txBody>
      </p:sp>
      <p:sp>
        <p:nvSpPr>
          <p:cNvPr id="20" name="Platshållare för text 12"/>
          <p:cNvSpPr>
            <a:spLocks noGrp="1"/>
          </p:cNvSpPr>
          <p:nvPr>
            <p:ph type="body" sz="quarter" idx="14" hasCustomPrompt="1"/>
          </p:nvPr>
        </p:nvSpPr>
        <p:spPr>
          <a:xfrm>
            <a:off x="684000" y="6222682"/>
            <a:ext cx="7920000" cy="216222"/>
          </a:xfrm>
        </p:spPr>
        <p:txBody>
          <a:bodyPr tIns="0" bIns="0" anchor="ctr"/>
          <a:lstStyle>
            <a:lvl1pPr marL="0" marR="0" indent="0" algn="l" defTabSz="457200" rtl="0" eaLnBrk="0" fontAlgn="base" latinLnBrk="0" hangingPunct="0">
              <a:lnSpc>
                <a:spcPct val="100000"/>
              </a:lnSpc>
              <a:spcBef>
                <a:spcPts val="0"/>
              </a:spcBef>
              <a:spcAft>
                <a:spcPct val="0"/>
              </a:spcAft>
              <a:buClrTx/>
              <a:buSzTx/>
              <a:buFontTx/>
              <a:buNone/>
              <a:tabLst/>
              <a:defRPr sz="1200" b="0" i="0" cap="all" baseline="0">
                <a:latin typeface="Arial Narrow"/>
              </a:defRPr>
            </a:lvl1pPr>
          </a:lstStyle>
          <a:p>
            <a:pPr marL="0" marR="0" lvl="0" indent="0" algn="l" defTabSz="457200" rtl="0" eaLnBrk="0" fontAlgn="base" latinLnBrk="0" hangingPunct="0">
              <a:lnSpc>
                <a:spcPct val="100000"/>
              </a:lnSpc>
              <a:spcBef>
                <a:spcPts val="0"/>
              </a:spcBef>
              <a:spcAft>
                <a:spcPct val="0"/>
              </a:spcAft>
              <a:buClrTx/>
              <a:buSzTx/>
              <a:buFontTx/>
              <a:buNone/>
              <a:tabLst/>
              <a:defRPr/>
            </a:pPr>
            <a:r>
              <a:rPr lang="sv-SE" dirty="0"/>
              <a:t>författarens namn och titel</a:t>
            </a:r>
          </a:p>
        </p:txBody>
      </p:sp>
      <p:sp>
        <p:nvSpPr>
          <p:cNvPr id="8" name="Platshållare för bild 7"/>
          <p:cNvSpPr>
            <a:spLocks noGrp="1"/>
          </p:cNvSpPr>
          <p:nvPr>
            <p:ph type="pic" sz="quarter" idx="13" hasCustomPrompt="1"/>
          </p:nvPr>
        </p:nvSpPr>
        <p:spPr>
          <a:xfrm>
            <a:off x="0" y="1340768"/>
            <a:ext cx="9144000" cy="2736304"/>
          </a:xfrm>
        </p:spPr>
        <p:txBody>
          <a:bodyPr vert="horz" lIns="0" tIns="0" rIns="0" bIns="0" rtlCol="0" anchor="ctr" anchorCtr="1">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lang="sv-SE" sz="1600" baseline="0" noProof="0" dirty="0" smtClean="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3" name="Platshållare för sidfot 2"/>
          <p:cNvSpPr>
            <a:spLocks noGrp="1"/>
          </p:cNvSpPr>
          <p:nvPr>
            <p:ph type="ftr" sz="quarter" idx="15"/>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Tree>
    <p:extLst>
      <p:ext uri="{BB962C8B-B14F-4D97-AF65-F5344CB8AC3E}">
        <p14:creationId xmlns:p14="http://schemas.microsoft.com/office/powerpoint/2010/main" val="79714405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3"/>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229053773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rtsida D">
    <p:spTree>
      <p:nvGrpSpPr>
        <p:cNvPr id="1" name=""/>
        <p:cNvGrpSpPr/>
        <p:nvPr/>
      </p:nvGrpSpPr>
      <p:grpSpPr>
        <a:xfrm>
          <a:off x="0" y="0"/>
          <a:ext cx="0" cy="0"/>
          <a:chOff x="0" y="0"/>
          <a:chExt cx="0" cy="0"/>
        </a:xfrm>
      </p:grpSpPr>
      <p:sp>
        <p:nvSpPr>
          <p:cNvPr id="8" name="Platshållare för bild 7"/>
          <p:cNvSpPr>
            <a:spLocks noGrp="1"/>
          </p:cNvSpPr>
          <p:nvPr>
            <p:ph type="pic" sz="quarter" idx="13" hasCustomPrompt="1"/>
          </p:nvPr>
        </p:nvSpPr>
        <p:spPr>
          <a:xfrm>
            <a:off x="0" y="3407352"/>
            <a:ext cx="2987824" cy="3456384"/>
          </a:xfrm>
        </p:spPr>
        <p:txBody>
          <a:bodyPr tIns="0" bIns="0" rtlCol="0" anchor="ctr">
            <a:no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7" name="Platshållare för bild 7"/>
          <p:cNvSpPr>
            <a:spLocks noGrp="1"/>
          </p:cNvSpPr>
          <p:nvPr>
            <p:ph type="pic" sz="quarter" idx="14" hasCustomPrompt="1"/>
          </p:nvPr>
        </p:nvSpPr>
        <p:spPr>
          <a:xfrm>
            <a:off x="3081355" y="3407352"/>
            <a:ext cx="2981290" cy="3456384"/>
          </a:xfrm>
        </p:spPr>
        <p:txBody>
          <a:bodyPr vert="horz" lIns="0" tIns="0" rIns="0" bIns="0" rtlCol="0" anchor="ctr">
            <a:noAutofit/>
          </a:bodyPr>
          <a:lstStyle>
            <a:lvl1pPr marL="180000" indent="-180000" algn="ctr">
              <a:buNone/>
              <a:defRPr lang="sv-SE" sz="1600" noProof="0" dirty="0" smtClean="0"/>
            </a:lvl1pPr>
          </a:lstStyle>
          <a:p>
            <a:pPr marL="0" marR="0" lvl="0" indent="0" algn="ctr" latinLnBrk="0">
              <a:buClrTx/>
              <a:buSzTx/>
              <a:tabLst/>
            </a:pPr>
            <a:r>
              <a:rPr lang="sv-SE" noProof="0" dirty="0"/>
              <a:t>Klicka på ikonen</a:t>
            </a:r>
            <a:br>
              <a:rPr lang="sv-SE" noProof="0" dirty="0"/>
            </a:br>
            <a:br>
              <a:rPr lang="sv-SE" noProof="0" dirty="0"/>
            </a:br>
            <a:r>
              <a:rPr lang="sv-SE" noProof="0" dirty="0"/>
              <a:t>för att lägga till en bild</a:t>
            </a:r>
          </a:p>
        </p:txBody>
      </p:sp>
      <p:sp>
        <p:nvSpPr>
          <p:cNvPr id="9" name="Platshållare för bild 7"/>
          <p:cNvSpPr>
            <a:spLocks noGrp="1"/>
          </p:cNvSpPr>
          <p:nvPr>
            <p:ph type="pic" sz="quarter" idx="15" hasCustomPrompt="1"/>
          </p:nvPr>
        </p:nvSpPr>
        <p:spPr>
          <a:xfrm>
            <a:off x="6156176" y="3407352"/>
            <a:ext cx="2987824" cy="3456384"/>
          </a:xfrm>
        </p:spPr>
        <p:txBody>
          <a:bodyPr vert="horz" lIns="0" tIns="0" rIns="0" bIns="0" rtlCol="0" anchor="ctr">
            <a:noAutofit/>
          </a:bodyPr>
          <a:lstStyle>
            <a:lvl1pPr marL="180000" indent="-180000" algn="ctr">
              <a:buNone/>
              <a:defRPr lang="sv-SE" sz="1600" noProof="0" dirty="0" smtClean="0"/>
            </a:lvl1pPr>
          </a:lstStyle>
          <a:p>
            <a:pPr marL="0" marR="0" lvl="0" indent="0" algn="ctr" latinLnBrk="0">
              <a:buClrTx/>
              <a:buSzTx/>
              <a:tabLst/>
            </a:pPr>
            <a:r>
              <a:rPr lang="sv-SE" noProof="0" dirty="0"/>
              <a:t>Klicka på ikonen</a:t>
            </a:r>
            <a:br>
              <a:rPr lang="sv-SE" noProof="0" dirty="0"/>
            </a:br>
            <a:br>
              <a:rPr lang="sv-SE" noProof="0" dirty="0"/>
            </a:br>
            <a:r>
              <a:rPr lang="sv-SE" noProof="0" dirty="0"/>
              <a:t>för att lägga till en bild</a:t>
            </a:r>
          </a:p>
        </p:txBody>
      </p:sp>
      <p:sp>
        <p:nvSpPr>
          <p:cNvPr id="23" name="Rubrik 1"/>
          <p:cNvSpPr>
            <a:spLocks noGrp="1"/>
          </p:cNvSpPr>
          <p:nvPr>
            <p:ph type="ctrTitle" hasCustomPrompt="1"/>
          </p:nvPr>
        </p:nvSpPr>
        <p:spPr>
          <a:xfrm>
            <a:off x="684000" y="1643233"/>
            <a:ext cx="7920000" cy="1143000"/>
          </a:xfrm>
          <a:noFill/>
          <a:ln>
            <a:noFill/>
          </a:ln>
        </p:spPr>
        <p:txBody>
          <a:bodyPr vert="horz" wrap="square" lIns="0" tIns="0" rIns="0" bIns="0" numCol="1" anchor="ctr" anchorCtr="0" compatLnSpc="1">
            <a:prstTxWarp prst="textNoShape">
              <a:avLst/>
            </a:prstTxWarp>
          </a:bodyPr>
          <a:lstStyle>
            <a:lvl1pPr>
              <a:defRPr lang="sv-SE" sz="3600" cap="all" baseline="0" dirty="0">
                <a:latin typeface="Arial Narrow" panose="020B0606020202030204" pitchFamily="34" charset="0"/>
              </a:defRPr>
            </a:lvl1pPr>
          </a:lstStyle>
          <a:p>
            <a:pPr lvl="0">
              <a:lnSpc>
                <a:spcPct val="100000"/>
              </a:lnSpc>
            </a:pPr>
            <a:r>
              <a:rPr lang="sv-SE" dirty="0"/>
              <a:t>Presentationens titel</a:t>
            </a:r>
          </a:p>
        </p:txBody>
      </p:sp>
      <p:sp>
        <p:nvSpPr>
          <p:cNvPr id="24" name="Platshållare för text 12"/>
          <p:cNvSpPr>
            <a:spLocks noGrp="1"/>
          </p:cNvSpPr>
          <p:nvPr>
            <p:ph type="body" sz="quarter" idx="16" hasCustomPrompt="1"/>
          </p:nvPr>
        </p:nvSpPr>
        <p:spPr>
          <a:xfrm>
            <a:off x="684000" y="2924746"/>
            <a:ext cx="7920000" cy="216222"/>
          </a:xfrm>
        </p:spPr>
        <p:txBody>
          <a:bodyPr tIns="0" bIns="0" anchor="ctr"/>
          <a:lstStyle>
            <a:lvl1pPr marL="0" marR="0" indent="0" algn="l" defTabSz="457200" rtl="0" eaLnBrk="0" fontAlgn="base" latinLnBrk="0" hangingPunct="0">
              <a:lnSpc>
                <a:spcPct val="100000"/>
              </a:lnSpc>
              <a:spcBef>
                <a:spcPts val="0"/>
              </a:spcBef>
              <a:spcAft>
                <a:spcPct val="0"/>
              </a:spcAft>
              <a:buClrTx/>
              <a:buSzTx/>
              <a:buFontTx/>
              <a:buNone/>
              <a:tabLst/>
              <a:defRPr sz="1200" b="0" i="0" cap="all" baseline="0">
                <a:latin typeface="Arial Narrow"/>
              </a:defRPr>
            </a:lvl1pPr>
          </a:lstStyle>
          <a:p>
            <a:pPr marL="0" marR="0" lvl="0" indent="0" algn="l" defTabSz="457200" rtl="0" eaLnBrk="0" fontAlgn="base" latinLnBrk="0" hangingPunct="0">
              <a:lnSpc>
                <a:spcPct val="100000"/>
              </a:lnSpc>
              <a:spcBef>
                <a:spcPts val="0"/>
              </a:spcBef>
              <a:spcAft>
                <a:spcPct val="0"/>
              </a:spcAft>
              <a:buClrTx/>
              <a:buSzTx/>
              <a:buFontTx/>
              <a:buNone/>
              <a:tabLst/>
              <a:defRPr/>
            </a:pPr>
            <a:r>
              <a:rPr lang="sv-SE" dirty="0"/>
              <a:t>författarens namn och titel</a:t>
            </a:r>
          </a:p>
        </p:txBody>
      </p:sp>
      <p:sp>
        <p:nvSpPr>
          <p:cNvPr id="4" name="Platshållare för sidfot 3"/>
          <p:cNvSpPr>
            <a:spLocks noGrp="1"/>
          </p:cNvSpPr>
          <p:nvPr>
            <p:ph type="ftr" sz="quarter" idx="19"/>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Tree>
    <p:extLst>
      <p:ext uri="{BB962C8B-B14F-4D97-AF65-F5344CB8AC3E}">
        <p14:creationId xmlns:p14="http://schemas.microsoft.com/office/powerpoint/2010/main" val="320455470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rtsida E">
    <p:spTree>
      <p:nvGrpSpPr>
        <p:cNvPr id="1" name=""/>
        <p:cNvGrpSpPr/>
        <p:nvPr/>
      </p:nvGrpSpPr>
      <p:grpSpPr>
        <a:xfrm>
          <a:off x="0" y="0"/>
          <a:ext cx="0" cy="0"/>
          <a:chOff x="0" y="0"/>
          <a:chExt cx="0" cy="0"/>
        </a:xfrm>
      </p:grpSpPr>
      <p:sp>
        <p:nvSpPr>
          <p:cNvPr id="30" name="Platshållare för bild 2"/>
          <p:cNvSpPr>
            <a:spLocks noGrp="1"/>
          </p:cNvSpPr>
          <p:nvPr>
            <p:ph type="pic" idx="21" hasCustomPrompt="1"/>
          </p:nvPr>
        </p:nvSpPr>
        <p:spPr>
          <a:xfrm>
            <a:off x="6156176" y="3304028"/>
            <a:ext cx="2987824" cy="3567600"/>
          </a:xfr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11" name="Platshållare för bild 2"/>
          <p:cNvSpPr>
            <a:spLocks noGrp="1"/>
          </p:cNvSpPr>
          <p:nvPr>
            <p:ph type="pic" idx="13" hasCustomPrompt="1"/>
          </p:nvPr>
        </p:nvSpPr>
        <p:spPr>
          <a:xfrm>
            <a:off x="0" y="0"/>
            <a:ext cx="9144000" cy="2201333"/>
          </a:xfr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12" name="Platshållare för bild 2"/>
          <p:cNvSpPr>
            <a:spLocks noGrp="1"/>
          </p:cNvSpPr>
          <p:nvPr>
            <p:ph type="pic" idx="14" hasCustomPrompt="1"/>
          </p:nvPr>
        </p:nvSpPr>
        <p:spPr>
          <a:xfrm>
            <a:off x="0" y="3304028"/>
            <a:ext cx="2987824" cy="3567600"/>
          </a:xfr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2" name="Rubrik 1"/>
          <p:cNvSpPr>
            <a:spLocks noGrp="1"/>
          </p:cNvSpPr>
          <p:nvPr>
            <p:ph type="ctrTitle" hasCustomPrompt="1"/>
          </p:nvPr>
        </p:nvSpPr>
        <p:spPr>
          <a:xfrm>
            <a:off x="239889" y="2201333"/>
            <a:ext cx="8664222" cy="1080000"/>
          </a:xfrm>
        </p:spPr>
        <p:txBody>
          <a:bodyPr anchor="ctr" anchorCtr="0"/>
          <a:lstStyle>
            <a:lvl1pPr algn="ctr">
              <a:defRPr sz="3600" b="1" i="0" cap="all" baseline="0">
                <a:latin typeface="Arial Narrow"/>
                <a:cs typeface="Arial Narrow"/>
              </a:defRPr>
            </a:lvl1pPr>
          </a:lstStyle>
          <a:p>
            <a:r>
              <a:rPr lang="sv-SE" dirty="0"/>
              <a:t>Presentationens titel</a:t>
            </a:r>
            <a:endParaRPr lang="en-GB" dirty="0"/>
          </a:p>
        </p:txBody>
      </p:sp>
      <p:sp>
        <p:nvSpPr>
          <p:cNvPr id="31" name="Platshållare för bild 2"/>
          <p:cNvSpPr>
            <a:spLocks noGrp="1"/>
          </p:cNvSpPr>
          <p:nvPr>
            <p:ph type="pic" idx="22" hasCustomPrompt="1"/>
          </p:nvPr>
        </p:nvSpPr>
        <p:spPr>
          <a:xfrm>
            <a:off x="3078088" y="3304028"/>
            <a:ext cx="2987824" cy="3567600"/>
          </a:xfr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3" name="Platshållare för sidfot 2"/>
          <p:cNvSpPr>
            <a:spLocks noGrp="1"/>
          </p:cNvSpPr>
          <p:nvPr>
            <p:ph type="ftr" sz="quarter" idx="23"/>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dirty="0"/>
              <a:t>ORGANISATIONSNAMN (ÄNDRA SIDHUVUD VIA FLIKEN INFOGA-SIDHUVUD/SIDFOT)</a:t>
            </a:r>
          </a:p>
        </p:txBody>
      </p:sp>
      <p:sp>
        <p:nvSpPr>
          <p:cNvPr id="13" name="Platshållare för bild 7"/>
          <p:cNvSpPr>
            <a:spLocks noGrp="1"/>
          </p:cNvSpPr>
          <p:nvPr>
            <p:ph type="pic" sz="quarter" idx="17" hasCustomPrompt="1"/>
          </p:nvPr>
        </p:nvSpPr>
        <p:spPr>
          <a:xfrm>
            <a:off x="684000" y="0"/>
            <a:ext cx="952372" cy="972000"/>
          </a:xfrm>
          <a:prstGeom prst="rect">
            <a:avLst/>
          </a:prstGeom>
          <a:blipFill rotWithShape="1">
            <a:blip r:embed="rId2"/>
            <a:stretch>
              <a:fillRect/>
            </a:stretch>
          </a:blipFill>
        </p:spPr>
        <p:txBody>
          <a:bodyPr>
            <a:normAutofit/>
          </a:bodyPr>
          <a:lstStyle>
            <a:lvl1pPr marL="0" indent="0">
              <a:buNone/>
              <a:defRPr/>
            </a:lvl1pPr>
          </a:lstStyle>
          <a:p>
            <a:pPr lvl="0"/>
            <a:r>
              <a:rPr lang="sv-SE" noProof="0" dirty="0"/>
              <a:t> </a:t>
            </a:r>
          </a:p>
        </p:txBody>
      </p:sp>
    </p:spTree>
    <p:extLst>
      <p:ext uri="{BB962C8B-B14F-4D97-AF65-F5344CB8AC3E}">
        <p14:creationId xmlns:p14="http://schemas.microsoft.com/office/powerpoint/2010/main" val="34613657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lutsida">
    <p:spTree>
      <p:nvGrpSpPr>
        <p:cNvPr id="1" name=""/>
        <p:cNvGrpSpPr/>
        <p:nvPr/>
      </p:nvGrpSpPr>
      <p:grpSpPr>
        <a:xfrm>
          <a:off x="0" y="0"/>
          <a:ext cx="0" cy="0"/>
          <a:chOff x="0" y="0"/>
          <a:chExt cx="0" cy="0"/>
        </a:xfrm>
      </p:grpSpPr>
      <p:pic>
        <p:nvPicPr>
          <p:cNvPr id="4" name="Bildobjekt 4" descr="GUcloud_clean_1920x1200.jpg"/>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15875"/>
            <a:ext cx="9153525" cy="688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ubrik 4"/>
          <p:cNvSpPr>
            <a:spLocks noGrp="1"/>
          </p:cNvSpPr>
          <p:nvPr>
            <p:ph type="title" hasCustomPrompt="1"/>
          </p:nvPr>
        </p:nvSpPr>
        <p:spPr>
          <a:xfrm>
            <a:off x="1323465" y="4582800"/>
            <a:ext cx="6490800" cy="288000"/>
          </a:xfrm>
        </p:spPr>
        <p:txBody>
          <a:bodyPr vert="horz" lIns="0" tIns="0" rIns="0" bIns="0" rtlCol="0" anchor="t" anchorCtr="0">
            <a:normAutofit/>
          </a:bodyPr>
          <a:lstStyle>
            <a:lvl1pPr marL="0" marR="0" indent="0" algn="ctr" defTabSz="457200" rtl="0" eaLnBrk="0" fontAlgn="base" latinLnBrk="0" hangingPunct="0">
              <a:lnSpc>
                <a:spcPct val="130000"/>
              </a:lnSpc>
              <a:spcBef>
                <a:spcPts val="0"/>
              </a:spcBef>
              <a:spcAft>
                <a:spcPct val="0"/>
              </a:spcAft>
              <a:buClrTx/>
              <a:buSzTx/>
              <a:buFontTx/>
              <a:buNone/>
              <a:tabLst/>
              <a:defRPr lang="sv-SE" sz="1400" i="0" cap="all" baseline="0" dirty="0">
                <a:solidFill>
                  <a:schemeClr val="bg1"/>
                </a:solidFill>
              </a:defRPr>
            </a:lvl1pPr>
          </a:lstStyle>
          <a:p>
            <a:pPr marL="0" marR="0" lvl="0" indent="0" algn="ctr" defTabSz="457200" rtl="0" eaLnBrk="0" fontAlgn="base" latinLnBrk="0" hangingPunct="0">
              <a:lnSpc>
                <a:spcPct val="130000"/>
              </a:lnSpc>
              <a:spcBef>
                <a:spcPts val="0"/>
              </a:spcBef>
              <a:spcAft>
                <a:spcPct val="0"/>
              </a:spcAft>
              <a:buClrTx/>
              <a:buSzTx/>
              <a:buFontTx/>
              <a:buNone/>
              <a:tabLst/>
              <a:defRPr/>
            </a:pPr>
            <a:r>
              <a:rPr lang="sv-SE" dirty="0"/>
              <a:t>Författare / namn</a:t>
            </a:r>
          </a:p>
        </p:txBody>
      </p:sp>
      <p:sp>
        <p:nvSpPr>
          <p:cNvPr id="10" name="Platshållare för text 12"/>
          <p:cNvSpPr>
            <a:spLocks noGrp="1"/>
          </p:cNvSpPr>
          <p:nvPr>
            <p:ph type="body" sz="quarter" idx="14" hasCustomPrompt="1"/>
          </p:nvPr>
        </p:nvSpPr>
        <p:spPr>
          <a:xfrm>
            <a:off x="1322850" y="4869160"/>
            <a:ext cx="6492030" cy="1224334"/>
          </a:xfrm>
        </p:spPr>
        <p:txBody>
          <a:bodyPr tIns="0" bIns="0" anchor="t" anchorCtr="0"/>
          <a:lstStyle>
            <a:lvl1pPr marL="0" indent="0" algn="ctr">
              <a:lnSpc>
                <a:spcPct val="130000"/>
              </a:lnSpc>
              <a:spcBef>
                <a:spcPts val="0"/>
              </a:spcBef>
              <a:buFontTx/>
              <a:buNone/>
              <a:defRPr sz="1200" b="0" i="0" cap="none" baseline="0">
                <a:solidFill>
                  <a:schemeClr val="accent1">
                    <a:lumMod val="20000"/>
                    <a:lumOff val="80000"/>
                  </a:schemeClr>
                </a:solidFill>
                <a:latin typeface="Arial"/>
              </a:defRPr>
            </a:lvl1pPr>
          </a:lstStyle>
          <a:p>
            <a:pPr lvl="0"/>
            <a:r>
              <a:rPr lang="sv-SE" dirty="0"/>
              <a:t>Skriv in kontaktuppgifter</a:t>
            </a:r>
          </a:p>
        </p:txBody>
      </p:sp>
      <p:pic>
        <p:nvPicPr>
          <p:cNvPr id="8" name="Bildobjekt 7" descr="LO_GU_cenNEG.eps"/>
          <p:cNvPicPr>
            <a:picLocks noChangeAspect="1"/>
          </p:cNvPicPr>
          <p:nvPr userDrawn="1"/>
        </p:nvPicPr>
        <p:blipFill rotWithShape="1">
          <a:blip r:embed="rId3" cstate="screen">
            <a:extLst>
              <a:ext uri="{28A0092B-C50C-407E-A947-70E740481C1C}">
                <a14:useLocalDpi xmlns:a14="http://schemas.microsoft.com/office/drawing/2010/main"/>
              </a:ext>
            </a:extLst>
          </a:blip>
          <a:srcRect b="-6299"/>
          <a:stretch/>
        </p:blipFill>
        <p:spPr>
          <a:xfrm>
            <a:off x="2348551" y="1916832"/>
            <a:ext cx="4446898" cy="1584176"/>
          </a:xfrm>
          <a:prstGeom prst="rect">
            <a:avLst/>
          </a:prstGeom>
        </p:spPr>
      </p:pic>
      <p:sp>
        <p:nvSpPr>
          <p:cNvPr id="6" name="Platshållare för datum 5"/>
          <p:cNvSpPr>
            <a:spLocks noGrp="1"/>
          </p:cNvSpPr>
          <p:nvPr>
            <p:ph type="dt" sz="half" idx="19"/>
          </p:nvPr>
        </p:nvSpPr>
        <p:spPr>
          <a:xfrm>
            <a:off x="3540165" y="6237312"/>
            <a:ext cx="2057400" cy="241200"/>
          </a:xfrm>
          <a:prstGeom prst="rect">
            <a:avLst/>
          </a:prstGeom>
        </p:spPr>
        <p:txBody>
          <a:bodyPr vert="horz" lIns="0" tIns="0" rIns="0" bIns="0" rtlCol="0" anchor="t" anchorCtr="0">
            <a:normAutofit/>
          </a:bodyPr>
          <a:lstStyle>
            <a:lvl1pPr algn="ctr">
              <a:defRPr lang="sv-SE" cap="all" smtClean="0">
                <a:solidFill>
                  <a:schemeClr val="accent1">
                    <a:lumMod val="60000"/>
                    <a:lumOff val="40000"/>
                  </a:schemeClr>
                </a:solidFill>
              </a:defRPr>
            </a:lvl1pPr>
          </a:lstStyle>
          <a:p>
            <a:pPr eaLnBrk="0" hangingPunct="0">
              <a:lnSpc>
                <a:spcPct val="110000"/>
              </a:lnSpc>
              <a:buFont typeface="Arial" charset="0"/>
              <a:buNone/>
            </a:pPr>
            <a:fld id="{B799D674-5EAF-4668-8377-D8034F40105E}" type="datetime1">
              <a:rPr lang="sv-SE" smtClean="0"/>
              <a:t>2025-10-21</a:t>
            </a:fld>
            <a:endParaRPr lang="sv-SE" dirty="0"/>
          </a:p>
        </p:txBody>
      </p:sp>
    </p:spTree>
    <p:extLst>
      <p:ext uri="{BB962C8B-B14F-4D97-AF65-F5344CB8AC3E}">
        <p14:creationId xmlns:p14="http://schemas.microsoft.com/office/powerpoint/2010/main" val="276354486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hf sldNum="0" hdr="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bildnummer 2"/>
          <p:cNvSpPr>
            <a:spLocks noGrp="1"/>
          </p:cNvSpPr>
          <p:nvPr>
            <p:ph type="sldNum" sz="quarter" idx="13"/>
          </p:nvPr>
        </p:nvSpPr>
        <p:spPr/>
        <p:txBody>
          <a:bodyPr/>
          <a:lstStyle>
            <a:lvl1pPr>
              <a:defRPr/>
            </a:lvl1pPr>
          </a:lstStyle>
          <a:p>
            <a:pPr>
              <a:defRPr/>
            </a:pPr>
            <a:fld id="{428B3893-5BF6-0A47-9F80-B4D4071FEEE3}" type="slidenum">
              <a:rPr lang="sv-SE"/>
              <a:pPr>
                <a:defRPr/>
              </a:pPr>
              <a:t>‹#›</a:t>
            </a:fld>
            <a:endParaRPr lang="sv-SE"/>
          </a:p>
        </p:txBody>
      </p:sp>
      <p:sp>
        <p:nvSpPr>
          <p:cNvPr id="5" name="Platshållare för sidfot 5"/>
          <p:cNvSpPr>
            <a:spLocks noGrp="1"/>
          </p:cNvSpPr>
          <p:nvPr>
            <p:ph type="ftr" sz="quarter" idx="14"/>
          </p:nvPr>
        </p:nvSpPr>
        <p:spPr/>
        <p:txBody>
          <a:bodyPr/>
          <a:lstStyle>
            <a:lvl1pPr>
              <a:defRPr/>
            </a:lvl1pPr>
          </a:lstStyle>
          <a:p>
            <a:pPr>
              <a:defRPr/>
            </a:pPr>
            <a:r>
              <a:t>ORGANISATIONSNAMN (ÄNDRA SIDHUVUD VIA FLIKEN INFOGA-SIDHUVUD/SIDFOT)</a:t>
            </a:r>
            <a:endParaRPr dirty="0"/>
          </a:p>
        </p:txBody>
      </p:sp>
      <p:sp>
        <p:nvSpPr>
          <p:cNvPr id="2" name="Date Placeholder 1"/>
          <p:cNvSpPr>
            <a:spLocks noGrp="1"/>
          </p:cNvSpPr>
          <p:nvPr>
            <p:ph type="dt" sz="half" idx="15"/>
          </p:nvPr>
        </p:nvSpPr>
        <p:spPr/>
        <p:txBody>
          <a:bodyPr/>
          <a:lstStyle/>
          <a:p>
            <a:fld id="{A8887067-55F9-40E1-AD6D-8A9FD458D2A1}" type="datetimeFigureOut">
              <a:rPr lang="sv-SE" smtClean="0"/>
              <a:t>2025-10-21</a:t>
            </a:fld>
            <a:endParaRPr lang="sv-SE"/>
          </a:p>
        </p:txBody>
      </p:sp>
    </p:spTree>
    <p:extLst>
      <p:ext uri="{BB962C8B-B14F-4D97-AF65-F5344CB8AC3E}">
        <p14:creationId xmlns:p14="http://schemas.microsoft.com/office/powerpoint/2010/main" val="53820134"/>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B5F175D-1553-B965-51C6-121C4C08506D}"/>
              </a:ext>
            </a:extLst>
          </p:cNvPr>
          <p:cNvSpPr>
            <a:spLocks noGrp="1"/>
          </p:cNvSpPr>
          <p:nvPr>
            <p:ph type="ctrTitle"/>
          </p:nvPr>
        </p:nvSpPr>
        <p:spPr>
          <a:xfrm>
            <a:off x="1143000" y="1122363"/>
            <a:ext cx="6858000" cy="2387600"/>
          </a:xfrm>
        </p:spPr>
        <p:txBody>
          <a:bodyPr anchor="b"/>
          <a:lstStyle>
            <a:lvl1pPr algn="ctr">
              <a:defRPr sz="4500"/>
            </a:lvl1pPr>
          </a:lstStyle>
          <a:p>
            <a:r>
              <a:rPr lang="sv-SE"/>
              <a:t>Klicka här för att ändra mall för rubrikformat</a:t>
            </a:r>
          </a:p>
        </p:txBody>
      </p:sp>
      <p:sp>
        <p:nvSpPr>
          <p:cNvPr id="3" name="Underrubrik 2">
            <a:extLst>
              <a:ext uri="{FF2B5EF4-FFF2-40B4-BE49-F238E27FC236}">
                <a16:creationId xmlns:a16="http://schemas.microsoft.com/office/drawing/2014/main" id="{22ECFD6E-569B-5558-6D0A-B5D62DCE030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1BD5762C-1B53-9EBF-154B-924B75EEB5D9}"/>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5" name="Platshållare för sidfot 4">
            <a:extLst>
              <a:ext uri="{FF2B5EF4-FFF2-40B4-BE49-F238E27FC236}">
                <a16:creationId xmlns:a16="http://schemas.microsoft.com/office/drawing/2014/main" id="{992F7C6E-2A9F-9A20-ADDF-3173AF5EEA85}"/>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6" name="Platshållare för bildnummer 5">
            <a:extLst>
              <a:ext uri="{FF2B5EF4-FFF2-40B4-BE49-F238E27FC236}">
                <a16:creationId xmlns:a16="http://schemas.microsoft.com/office/drawing/2014/main" id="{9F3C7ECE-2797-1851-0CB5-B75F1FB02168}"/>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667713644"/>
      </p:ext>
    </p:extLst>
  </p:cSld>
  <p:clrMapOvr>
    <a:masterClrMapping/>
  </p:clrMapOvr>
  <p:hf sldNum="0" hd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EA648F-02C2-27F5-E049-C3DE0667E4F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089B754-4C69-93A1-88B1-F08163D27AD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593DBBD-D653-72D4-C73D-8A81B55439AF}"/>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5" name="Platshållare för sidfot 4">
            <a:extLst>
              <a:ext uri="{FF2B5EF4-FFF2-40B4-BE49-F238E27FC236}">
                <a16:creationId xmlns:a16="http://schemas.microsoft.com/office/drawing/2014/main" id="{567B4533-C144-CBD6-BF75-20E5A84B66CA}"/>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6" name="Platshållare för bildnummer 5">
            <a:extLst>
              <a:ext uri="{FF2B5EF4-FFF2-40B4-BE49-F238E27FC236}">
                <a16:creationId xmlns:a16="http://schemas.microsoft.com/office/drawing/2014/main" id="{3ECE3657-C927-0512-7EF5-2B2A6C4E9CE8}"/>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1255209411"/>
      </p:ext>
    </p:extLst>
  </p:cSld>
  <p:clrMapOvr>
    <a:masterClrMapping/>
  </p:clrMapOvr>
  <p:hf sldNum="0" hd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9E5844-ED2F-F7F5-2C28-D0CFE94A3F69}"/>
              </a:ext>
            </a:extLst>
          </p:cNvPr>
          <p:cNvSpPr>
            <a:spLocks noGrp="1"/>
          </p:cNvSpPr>
          <p:nvPr>
            <p:ph type="title"/>
          </p:nvPr>
        </p:nvSpPr>
        <p:spPr>
          <a:xfrm>
            <a:off x="623888" y="1709739"/>
            <a:ext cx="7886700" cy="2852737"/>
          </a:xfrm>
        </p:spPr>
        <p:txBody>
          <a:bodyPr anchor="b"/>
          <a:lstStyle>
            <a:lvl1pPr>
              <a:defRPr sz="45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0E488BB-28FD-D958-CE61-0F0E6207EBA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FABC94C-D462-F383-FB5C-C2E825850D2D}"/>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5" name="Platshållare för sidfot 4">
            <a:extLst>
              <a:ext uri="{FF2B5EF4-FFF2-40B4-BE49-F238E27FC236}">
                <a16:creationId xmlns:a16="http://schemas.microsoft.com/office/drawing/2014/main" id="{A20BCBF4-9D60-1ADA-6623-55E2053BA308}"/>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6" name="Platshållare för bildnummer 5">
            <a:extLst>
              <a:ext uri="{FF2B5EF4-FFF2-40B4-BE49-F238E27FC236}">
                <a16:creationId xmlns:a16="http://schemas.microsoft.com/office/drawing/2014/main" id="{93E97E53-151E-2063-6CBD-B89B5394A6C0}"/>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438757491"/>
      </p:ext>
    </p:extLst>
  </p:cSld>
  <p:clrMapOvr>
    <a:masterClrMapping/>
  </p:clrMapOvr>
  <p:hf sldNum="0" hd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977574-F9C7-B6BE-303E-BC72C12728F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E30F0D8-1D4D-76BF-3332-BB3635150086}"/>
              </a:ext>
            </a:extLst>
          </p:cNvPr>
          <p:cNvSpPr>
            <a:spLocks noGrp="1"/>
          </p:cNvSpPr>
          <p:nvPr>
            <p:ph sz="half" idx="1"/>
          </p:nvPr>
        </p:nvSpPr>
        <p:spPr>
          <a:xfrm>
            <a:off x="628650" y="1825625"/>
            <a:ext cx="38862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D1C47AF-9985-4FA9-07E9-67CAB4278F0A}"/>
              </a:ext>
            </a:extLst>
          </p:cNvPr>
          <p:cNvSpPr>
            <a:spLocks noGrp="1"/>
          </p:cNvSpPr>
          <p:nvPr>
            <p:ph sz="half" idx="2"/>
          </p:nvPr>
        </p:nvSpPr>
        <p:spPr>
          <a:xfrm>
            <a:off x="4629150" y="1825625"/>
            <a:ext cx="38862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0951C7B-024F-0BB9-55C2-F68E5FAE4707}"/>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6" name="Platshållare för sidfot 5">
            <a:extLst>
              <a:ext uri="{FF2B5EF4-FFF2-40B4-BE49-F238E27FC236}">
                <a16:creationId xmlns:a16="http://schemas.microsoft.com/office/drawing/2014/main" id="{3549172F-1106-23BC-D3AB-3FBEB420FC6A}"/>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7" name="Platshållare för bildnummer 6">
            <a:extLst>
              <a:ext uri="{FF2B5EF4-FFF2-40B4-BE49-F238E27FC236}">
                <a16:creationId xmlns:a16="http://schemas.microsoft.com/office/drawing/2014/main" id="{B353C8E8-C67A-D2D4-B616-13E86C95056D}"/>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2808737559"/>
      </p:ext>
    </p:extLst>
  </p:cSld>
  <p:clrMapOvr>
    <a:masterClrMapping/>
  </p:clrMapOvr>
  <p:hf sldNum="0" hd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AACD3F-9C4D-8F7C-0B6E-BFCA52DFE920}"/>
              </a:ext>
            </a:extLst>
          </p:cNvPr>
          <p:cNvSpPr>
            <a:spLocks noGrp="1"/>
          </p:cNvSpPr>
          <p:nvPr>
            <p:ph type="title"/>
          </p:nvPr>
        </p:nvSpPr>
        <p:spPr>
          <a:xfrm>
            <a:off x="629841" y="365126"/>
            <a:ext cx="78867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5A2F044-892D-8695-98D4-722B20798CA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05A18D6E-D115-FD50-C54F-D8527BCE996C}"/>
              </a:ext>
            </a:extLst>
          </p:cNvPr>
          <p:cNvSpPr>
            <a:spLocks noGrp="1"/>
          </p:cNvSpPr>
          <p:nvPr>
            <p:ph sz="half" idx="2"/>
          </p:nvPr>
        </p:nvSpPr>
        <p:spPr>
          <a:xfrm>
            <a:off x="629842" y="2505075"/>
            <a:ext cx="3868340"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F1AF5EE-09F6-84C8-86DD-089454560E7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9FF8353-2361-8A55-2422-399263722205}"/>
              </a:ext>
            </a:extLst>
          </p:cNvPr>
          <p:cNvSpPr>
            <a:spLocks noGrp="1"/>
          </p:cNvSpPr>
          <p:nvPr>
            <p:ph sz="quarter" idx="4"/>
          </p:nvPr>
        </p:nvSpPr>
        <p:spPr>
          <a:xfrm>
            <a:off x="4629150" y="2505075"/>
            <a:ext cx="3887391"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3A2D0364-975F-F52A-9AB2-4A4904F91DF0}"/>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8" name="Platshållare för sidfot 7">
            <a:extLst>
              <a:ext uri="{FF2B5EF4-FFF2-40B4-BE49-F238E27FC236}">
                <a16:creationId xmlns:a16="http://schemas.microsoft.com/office/drawing/2014/main" id="{8D538BBF-9F92-F373-40E6-E058D1352BDC}"/>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9" name="Platshållare för bildnummer 8">
            <a:extLst>
              <a:ext uri="{FF2B5EF4-FFF2-40B4-BE49-F238E27FC236}">
                <a16:creationId xmlns:a16="http://schemas.microsoft.com/office/drawing/2014/main" id="{00744E04-9B7C-3042-931D-7F12A23EBE02}"/>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2466675097"/>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FA9908D-5409-1A0F-001C-4C096467E80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1F8E6CC-5D2B-2E2D-2BA0-ED851ACE3788}"/>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4" name="Platshållare för sidfot 3">
            <a:extLst>
              <a:ext uri="{FF2B5EF4-FFF2-40B4-BE49-F238E27FC236}">
                <a16:creationId xmlns:a16="http://schemas.microsoft.com/office/drawing/2014/main" id="{BDAFE87A-8151-0F6B-3C1C-EDD6406227A3}"/>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5" name="Platshållare för bildnummer 4">
            <a:extLst>
              <a:ext uri="{FF2B5EF4-FFF2-40B4-BE49-F238E27FC236}">
                <a16:creationId xmlns:a16="http://schemas.microsoft.com/office/drawing/2014/main" id="{FCF83521-B10E-BC65-20AD-0D1EDD793F0F}"/>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60757497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utan logotyp">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3"/>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277025742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CF9B941-FC51-2F74-E1C8-25295221A6ED}"/>
              </a:ext>
            </a:extLst>
          </p:cNvPr>
          <p:cNvSpPr>
            <a:spLocks noGrp="1"/>
          </p:cNvSpPr>
          <p:nvPr>
            <p:ph type="dt" sz="half" idx="10"/>
          </p:nvPr>
        </p:nvSpPr>
        <p:spPr/>
        <p:txBody>
          <a:bodyPr/>
          <a:lstStyle/>
          <a:p>
            <a:fld id="{1D06D151-9811-4474-9AE4-8A8AE793926B}" type="datetimeFigureOut">
              <a:rPr lang="sv-SE" smtClean="0"/>
              <a:t>2025-10-21</a:t>
            </a:fld>
            <a:endParaRPr lang="sv-SE"/>
          </a:p>
        </p:txBody>
      </p:sp>
      <p:sp>
        <p:nvSpPr>
          <p:cNvPr id="3" name="Platshållare för sidfot 2">
            <a:extLst>
              <a:ext uri="{FF2B5EF4-FFF2-40B4-BE49-F238E27FC236}">
                <a16:creationId xmlns:a16="http://schemas.microsoft.com/office/drawing/2014/main" id="{00AE2838-85CA-4699-9272-D84789084E3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92FF41F-0C0B-D753-2F61-B6261283657B}"/>
              </a:ext>
            </a:extLst>
          </p:cNvPr>
          <p:cNvSpPr>
            <a:spLocks noGrp="1"/>
          </p:cNvSpPr>
          <p:nvPr>
            <p:ph type="sldNum" sz="quarter" idx="12"/>
          </p:nvPr>
        </p:nvSpPr>
        <p:spPr/>
        <p:txBody>
          <a:bodyPr/>
          <a:lstStyle/>
          <a:p>
            <a:fld id="{9CD2B7DB-6D83-4758-9325-C3267AF50B3D}" type="slidenum">
              <a:rPr lang="sv-SE" smtClean="0"/>
              <a:t>‹#›</a:t>
            </a:fld>
            <a:endParaRPr lang="sv-SE"/>
          </a:p>
        </p:txBody>
      </p:sp>
    </p:spTree>
    <p:extLst>
      <p:ext uri="{BB962C8B-B14F-4D97-AF65-F5344CB8AC3E}">
        <p14:creationId xmlns:p14="http://schemas.microsoft.com/office/powerpoint/2010/main" val="141972219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8B4652-E587-BC38-FFB6-4BBB9D5DB00A}"/>
              </a:ext>
            </a:extLst>
          </p:cNvPr>
          <p:cNvSpPr>
            <a:spLocks noGrp="1"/>
          </p:cNvSpPr>
          <p:nvPr>
            <p:ph type="title"/>
          </p:nvPr>
        </p:nvSpPr>
        <p:spPr>
          <a:xfrm>
            <a:off x="629841" y="457200"/>
            <a:ext cx="2949178" cy="1600200"/>
          </a:xfrm>
        </p:spPr>
        <p:txBody>
          <a:bodyPr anchor="b"/>
          <a:lstStyle>
            <a:lvl1pPr>
              <a:defRPr sz="24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11481E-A092-0EDA-414F-A5C5D25E61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13F2B66-2704-DF3C-560F-9D18227ECC6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BA6548E-84EE-012B-E82C-95580604C474}"/>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6" name="Platshållare för sidfot 5">
            <a:extLst>
              <a:ext uri="{FF2B5EF4-FFF2-40B4-BE49-F238E27FC236}">
                <a16:creationId xmlns:a16="http://schemas.microsoft.com/office/drawing/2014/main" id="{6F0D5CFB-FE32-73EA-E118-805EA828FFF6}"/>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7" name="Platshållare för bildnummer 6">
            <a:extLst>
              <a:ext uri="{FF2B5EF4-FFF2-40B4-BE49-F238E27FC236}">
                <a16:creationId xmlns:a16="http://schemas.microsoft.com/office/drawing/2014/main" id="{69093476-0556-5ADF-3DCF-5A0D97E1C635}"/>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599891214"/>
      </p:ext>
    </p:extLst>
  </p:cSld>
  <p:clrMapOvr>
    <a:masterClrMapping/>
  </p:clrMapOvr>
  <p:hf sldNum="0" hd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22BA1E-C51A-CDD8-02F0-462BC3373EEA}"/>
              </a:ext>
            </a:extLst>
          </p:cNvPr>
          <p:cNvSpPr>
            <a:spLocks noGrp="1"/>
          </p:cNvSpPr>
          <p:nvPr>
            <p:ph type="title"/>
          </p:nvPr>
        </p:nvSpPr>
        <p:spPr>
          <a:xfrm>
            <a:off x="629841" y="457200"/>
            <a:ext cx="2949178" cy="1600200"/>
          </a:xfrm>
        </p:spPr>
        <p:txBody>
          <a:bodyPr anchor="b"/>
          <a:lstStyle>
            <a:lvl1pPr>
              <a:defRPr sz="24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28F8C324-258D-D4F5-5597-6F315B4AAED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sv-SE"/>
          </a:p>
        </p:txBody>
      </p:sp>
      <p:sp>
        <p:nvSpPr>
          <p:cNvPr id="4" name="Platshållare för text 3">
            <a:extLst>
              <a:ext uri="{FF2B5EF4-FFF2-40B4-BE49-F238E27FC236}">
                <a16:creationId xmlns:a16="http://schemas.microsoft.com/office/drawing/2014/main" id="{5DFBC48F-0134-FCF2-9E53-D38BB590D9E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7EF07BC-2F43-955A-64E6-07353C1B59A2}"/>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6" name="Platshållare för sidfot 5">
            <a:extLst>
              <a:ext uri="{FF2B5EF4-FFF2-40B4-BE49-F238E27FC236}">
                <a16:creationId xmlns:a16="http://schemas.microsoft.com/office/drawing/2014/main" id="{B530C71C-3F54-0D77-BF3E-6D1C39F3C908}"/>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7" name="Platshållare för bildnummer 6">
            <a:extLst>
              <a:ext uri="{FF2B5EF4-FFF2-40B4-BE49-F238E27FC236}">
                <a16:creationId xmlns:a16="http://schemas.microsoft.com/office/drawing/2014/main" id="{B8264E3B-7423-67EA-76BD-E93669682C28}"/>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2697088599"/>
      </p:ext>
    </p:extLst>
  </p:cSld>
  <p:clrMapOvr>
    <a:masterClrMapping/>
  </p:clrMapOvr>
  <p:hf sldNum="0" hd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EB8AFE-6089-AC19-1AD6-94B2F57A625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2E9B224-9828-3E04-AF7F-2394A2F6FD2A}"/>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6612272-3D51-3DE7-91D9-E1F34CDB9E53}"/>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5" name="Platshållare för sidfot 4">
            <a:extLst>
              <a:ext uri="{FF2B5EF4-FFF2-40B4-BE49-F238E27FC236}">
                <a16:creationId xmlns:a16="http://schemas.microsoft.com/office/drawing/2014/main" id="{1CDFDE71-7D5B-7509-B36D-402673B0AA62}"/>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6" name="Platshållare för bildnummer 5">
            <a:extLst>
              <a:ext uri="{FF2B5EF4-FFF2-40B4-BE49-F238E27FC236}">
                <a16:creationId xmlns:a16="http://schemas.microsoft.com/office/drawing/2014/main" id="{47779977-5720-3A49-FB19-5BEEE7DB125D}"/>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3019923461"/>
      </p:ext>
    </p:extLst>
  </p:cSld>
  <p:clrMapOvr>
    <a:masterClrMapping/>
  </p:clrMapOvr>
  <p:hf sldNum="0" hd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49E1D5B-ACA5-A64E-3E7D-91EFC8852019}"/>
              </a:ext>
            </a:extLst>
          </p:cNvPr>
          <p:cNvSpPr>
            <a:spLocks noGrp="1"/>
          </p:cNvSpPr>
          <p:nvPr>
            <p:ph type="title" orient="vert"/>
          </p:nvPr>
        </p:nvSpPr>
        <p:spPr>
          <a:xfrm>
            <a:off x="6543675" y="365125"/>
            <a:ext cx="1971675"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41EDCF5-0E5B-2258-5DF9-ABF8AED1BFFF}"/>
              </a:ext>
            </a:extLst>
          </p:cNvPr>
          <p:cNvSpPr>
            <a:spLocks noGrp="1"/>
          </p:cNvSpPr>
          <p:nvPr>
            <p:ph type="body" orient="vert" idx="1"/>
          </p:nvPr>
        </p:nvSpPr>
        <p:spPr>
          <a:xfrm>
            <a:off x="628650" y="365125"/>
            <a:ext cx="5800725"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093F7FA-D3A1-E65C-092E-5E0BABB1FCC6}"/>
              </a:ext>
            </a:extLst>
          </p:cNvPr>
          <p:cNvSpPr>
            <a:spLocks noGrp="1"/>
          </p:cNvSpPr>
          <p:nvPr>
            <p:ph type="dt" sz="half" idx="10"/>
          </p:nvPr>
        </p:nvSpPr>
        <p:spPr/>
        <p:txBody>
          <a:bodyPr/>
          <a:lstStyle/>
          <a:p>
            <a:fld id="{88EBBEA2-0E8E-4AC0-BE7A-C7E0B503DC6D}" type="datetimeFigureOut">
              <a:rPr lang="sv-SE" smtClean="0"/>
              <a:t>2025-10-21</a:t>
            </a:fld>
            <a:endParaRPr lang="sv-SE"/>
          </a:p>
        </p:txBody>
      </p:sp>
      <p:sp>
        <p:nvSpPr>
          <p:cNvPr id="5" name="Platshållare för sidfot 4">
            <a:extLst>
              <a:ext uri="{FF2B5EF4-FFF2-40B4-BE49-F238E27FC236}">
                <a16:creationId xmlns:a16="http://schemas.microsoft.com/office/drawing/2014/main" id="{8A56FB7C-4800-C4EF-2F09-4A506C59588D}"/>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6" name="Platshållare för bildnummer 5">
            <a:extLst>
              <a:ext uri="{FF2B5EF4-FFF2-40B4-BE49-F238E27FC236}">
                <a16:creationId xmlns:a16="http://schemas.microsoft.com/office/drawing/2014/main" id="{593425F9-8439-A9FC-2796-C008E32AB6DB}"/>
              </a:ext>
            </a:extLst>
          </p:cNvPr>
          <p:cNvSpPr>
            <a:spLocks noGrp="1"/>
          </p:cNvSpPr>
          <p:nvPr>
            <p:ph type="sldNum" sz="quarter" idx="12"/>
          </p:nvPr>
        </p:nvSpPr>
        <p:spPr/>
        <p:txBody>
          <a:body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3252630797"/>
      </p:ext>
    </p:extLst>
  </p:cSld>
  <p:clrMapOvr>
    <a:masterClrMapping/>
  </p:clrMapOvr>
  <p:hf sldNum="0" hdr="0" dt="0"/>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Startsida A">
    <p:spTree>
      <p:nvGrpSpPr>
        <p:cNvPr id="1" name=""/>
        <p:cNvGrpSpPr/>
        <p:nvPr/>
      </p:nvGrpSpPr>
      <p:grpSpPr>
        <a:xfrm>
          <a:off x="0" y="0"/>
          <a:ext cx="0" cy="0"/>
          <a:chOff x="0" y="0"/>
          <a:chExt cx="0" cy="0"/>
        </a:xfrm>
      </p:grpSpPr>
      <p:sp>
        <p:nvSpPr>
          <p:cNvPr id="2" name="Rubrik 1"/>
          <p:cNvSpPr>
            <a:spLocks noGrp="1"/>
          </p:cNvSpPr>
          <p:nvPr>
            <p:ph type="ctrTitle"/>
          </p:nvPr>
        </p:nvSpPr>
        <p:spPr>
          <a:xfrm>
            <a:off x="684000" y="2275200"/>
            <a:ext cx="7920000" cy="1143000"/>
          </a:xfrm>
        </p:spPr>
        <p:txBody>
          <a:bodyPr anchorCtr="0"/>
          <a:lstStyle>
            <a:lvl1pPr algn="l">
              <a:defRPr sz="3600" b="1" i="0" cap="all" baseline="0">
                <a:latin typeface="Arial Narrow" panose="020B0606020202030204" pitchFamily="34" charset="0"/>
              </a:defRPr>
            </a:lvl1pPr>
          </a:lstStyle>
          <a:p>
            <a:r>
              <a:rPr lang="sv-SE"/>
              <a:t>Klicka här för att ändra format</a:t>
            </a:r>
            <a:endParaRPr lang="sv-SE" dirty="0"/>
          </a:p>
        </p:txBody>
      </p:sp>
      <p:sp>
        <p:nvSpPr>
          <p:cNvPr id="13" name="Platshållare för text 12"/>
          <p:cNvSpPr>
            <a:spLocks noGrp="1"/>
          </p:cNvSpPr>
          <p:nvPr>
            <p:ph type="body" sz="quarter" idx="14" hasCustomPrompt="1"/>
          </p:nvPr>
        </p:nvSpPr>
        <p:spPr>
          <a:xfrm>
            <a:off x="684000" y="6237312"/>
            <a:ext cx="7920000" cy="216222"/>
          </a:xfrm>
        </p:spPr>
        <p:txBody>
          <a:bodyPr tIns="0" bIns="0" anchor="ctr"/>
          <a:lstStyle>
            <a:lvl1pPr marL="0" indent="0">
              <a:lnSpc>
                <a:spcPct val="100000"/>
              </a:lnSpc>
              <a:spcBef>
                <a:spcPts val="0"/>
              </a:spcBef>
              <a:buFontTx/>
              <a:buNone/>
              <a:defRPr sz="1200" b="0" i="0" cap="all" baseline="0">
                <a:latin typeface="Arial Narrow"/>
              </a:defRPr>
            </a:lvl1pPr>
          </a:lstStyle>
          <a:p>
            <a:pPr lvl="0"/>
            <a:r>
              <a:rPr lang="sv-SE" dirty="0"/>
              <a:t>Klicka och Skriv in namn och titel</a:t>
            </a:r>
          </a:p>
        </p:txBody>
      </p:sp>
      <p:sp>
        <p:nvSpPr>
          <p:cNvPr id="4" name="Platshållare för bildnummer 3"/>
          <p:cNvSpPr>
            <a:spLocks noGrp="1"/>
          </p:cNvSpPr>
          <p:nvPr>
            <p:ph type="sldNum" sz="quarter" idx="16"/>
          </p:nvPr>
        </p:nvSpPr>
        <p:spPr/>
        <p:txBody>
          <a:bodyPr/>
          <a:lstStyle/>
          <a:p>
            <a:pPr>
              <a:defRPr/>
            </a:pPr>
            <a:fld id="{9426A61E-93B8-384D-8975-0A89DB09A550}" type="slidenum">
              <a:rPr lang="sv-SE" smtClean="0"/>
              <a:pPr>
                <a:defRPr/>
              </a:pPr>
              <a:t>‹#›</a:t>
            </a:fld>
            <a:endParaRPr lang="sv-SE"/>
          </a:p>
        </p:txBody>
      </p:sp>
      <p:sp>
        <p:nvSpPr>
          <p:cNvPr id="6" name="Platshållare för sidfot 5"/>
          <p:cNvSpPr>
            <a:spLocks noGrp="1"/>
          </p:cNvSpPr>
          <p:nvPr>
            <p:ph type="ftr" sz="quarter" idx="17"/>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
        <p:nvSpPr>
          <p:cNvPr id="3" name="Date Placeholder 2"/>
          <p:cNvSpPr>
            <a:spLocks noGrp="1"/>
          </p:cNvSpPr>
          <p:nvPr>
            <p:ph type="dt" sz="half" idx="18"/>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193137734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3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3"/>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334098368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7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3"/>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425190625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0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3"/>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91975727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3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3"/>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216675880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numrerad lista">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5" name="Platshållare för innehåll 2"/>
          <p:cNvSpPr>
            <a:spLocks noGrp="1"/>
          </p:cNvSpPr>
          <p:nvPr>
            <p:ph idx="1" hasCustomPrompt="1"/>
          </p:nvPr>
        </p:nvSpPr>
        <p:spPr>
          <a:xfrm>
            <a:off x="684000" y="2350800"/>
            <a:ext cx="7488000" cy="3816000"/>
          </a:xfrm>
          <a:prstGeom prst="rect">
            <a:avLst/>
          </a:prstGeom>
        </p:spPr>
        <p:txBody>
          <a:bodyPr vert="horz" lIns="0" tIns="0" rIns="0" bIns="0" rtlCol="0">
            <a:normAutofit/>
          </a:bodyPr>
          <a:lstStyle>
            <a:lvl1pPr marL="360363" indent="-360363">
              <a:buFont typeface="+mj-lt"/>
              <a:buAutoNum type="arabicPeriod"/>
              <a:defRPr lang="sv-SE" dirty="0" smtClean="0"/>
            </a:lvl1pPr>
            <a:lvl2pPr marL="648000" indent="-288000">
              <a:buFont typeface="+mj-lt"/>
              <a:buAutoNum type="alphaLcPeriod"/>
              <a:defRPr baseline="0"/>
            </a:lvl2pPr>
            <a:lvl3pPr marL="936000" indent="-288000">
              <a:buFont typeface="+mj-lt"/>
              <a:buAutoNum type="romanLcPeriod"/>
              <a:defRPr/>
            </a:lvl3pPr>
            <a:lvl4pPr marL="1224000" indent="-288000">
              <a:buSzPct val="90000"/>
              <a:buFont typeface="Helvetica" panose="020B0604020202020204" pitchFamily="34" charset="0"/>
              <a:buChar char="»"/>
              <a:defRPr/>
            </a:lvl4pPr>
            <a:lvl5pPr marL="1566900" indent="-342900">
              <a:buSzPct val="80000"/>
              <a:buFont typeface="+mj-lt"/>
              <a:buAutoNum type="arabicPeriod"/>
              <a:defRPr/>
            </a:lvl5pPr>
          </a:lstStyle>
          <a:p>
            <a:pPr lvl="0"/>
            <a:r>
              <a:rPr lang="sv-SE" dirty="0"/>
              <a:t>Skriv in din text eller klicka på ikonerna nedan för att infoga objekt</a:t>
            </a:r>
          </a:p>
          <a:p>
            <a:pPr lvl="1"/>
            <a:r>
              <a:rPr lang="sv-SE" dirty="0"/>
              <a:t>Nivå 2</a:t>
            </a:r>
          </a:p>
          <a:p>
            <a:pPr lvl="2"/>
            <a:r>
              <a:rPr lang="sv-SE" dirty="0"/>
              <a:t>Nivå 3</a:t>
            </a:r>
          </a:p>
          <a:p>
            <a:pPr lvl="3"/>
            <a:r>
              <a:rPr lang="sv-SE" dirty="0"/>
              <a:t>Nivå 4</a:t>
            </a:r>
          </a:p>
          <a:p>
            <a:pPr lvl="4"/>
            <a:r>
              <a:rPr lang="sv-SE" dirty="0"/>
              <a:t>Nivå 5</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2"/>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217308823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7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3"/>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105088596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endParaRPr lang="sv-SE" dirty="0"/>
          </a:p>
        </p:txBody>
      </p:sp>
      <p:sp>
        <p:nvSpPr>
          <p:cNvPr id="2" name="Date Placeholder 1"/>
          <p:cNvSpPr>
            <a:spLocks noGrp="1"/>
          </p:cNvSpPr>
          <p:nvPr>
            <p:ph type="dt" sz="half" idx="13"/>
          </p:nvPr>
        </p:nvSpPr>
        <p:spPr/>
        <p:txBody>
          <a:bodyPr/>
          <a:lstStyle/>
          <a:p>
            <a:endParaRPr lang="sv-SE"/>
          </a:p>
        </p:txBody>
      </p:sp>
    </p:spTree>
    <p:extLst>
      <p:ext uri="{BB962C8B-B14F-4D97-AF65-F5344CB8AC3E}">
        <p14:creationId xmlns:p14="http://schemas.microsoft.com/office/powerpoint/2010/main" val="191386613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2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endParaRPr lang="sv-SE" dirty="0"/>
          </a:p>
        </p:txBody>
      </p:sp>
      <p:sp>
        <p:nvSpPr>
          <p:cNvPr id="2" name="Date Placeholder 1"/>
          <p:cNvSpPr>
            <a:spLocks noGrp="1"/>
          </p:cNvSpPr>
          <p:nvPr>
            <p:ph type="dt" sz="half" idx="13"/>
          </p:nvPr>
        </p:nvSpPr>
        <p:spPr/>
        <p:txBody>
          <a:bodyPr/>
          <a:lstStyle/>
          <a:p>
            <a:endParaRPr lang="sv-SE"/>
          </a:p>
        </p:txBody>
      </p:sp>
    </p:spTree>
    <p:extLst>
      <p:ext uri="{BB962C8B-B14F-4D97-AF65-F5344CB8AC3E}">
        <p14:creationId xmlns:p14="http://schemas.microsoft.com/office/powerpoint/2010/main" val="282010172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5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endParaRPr lang="sv-SE" dirty="0"/>
          </a:p>
        </p:txBody>
      </p:sp>
      <p:sp>
        <p:nvSpPr>
          <p:cNvPr id="2" name="Date Placeholder 1"/>
          <p:cNvSpPr>
            <a:spLocks noGrp="1"/>
          </p:cNvSpPr>
          <p:nvPr>
            <p:ph type="dt" sz="half" idx="13"/>
          </p:nvPr>
        </p:nvSpPr>
        <p:spPr/>
        <p:txBody>
          <a:bodyPr/>
          <a:lstStyle/>
          <a:p>
            <a:endParaRPr lang="sv-SE"/>
          </a:p>
        </p:txBody>
      </p:sp>
    </p:spTree>
    <p:extLst>
      <p:ext uri="{BB962C8B-B14F-4D97-AF65-F5344CB8AC3E}">
        <p14:creationId xmlns:p14="http://schemas.microsoft.com/office/powerpoint/2010/main" val="110040780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två innehållsdelar">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3816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innehåll 3"/>
          <p:cNvSpPr>
            <a:spLocks noGrp="1"/>
          </p:cNvSpPr>
          <p:nvPr>
            <p:ph sz="quarter" idx="13" hasCustomPrompt="1"/>
          </p:nvPr>
        </p:nvSpPr>
        <p:spPr>
          <a:xfrm>
            <a:off x="4788448" y="2350800"/>
            <a:ext cx="3816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 eller klicka på ikonerna nedan för att infoga objekt</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14"/>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302062517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och bild (alt 1)">
    <p:spTree>
      <p:nvGrpSpPr>
        <p:cNvPr id="1" name=""/>
        <p:cNvGrpSpPr/>
        <p:nvPr/>
      </p:nvGrpSpPr>
      <p:grpSpPr>
        <a:xfrm>
          <a:off x="0" y="0"/>
          <a:ext cx="0" cy="0"/>
          <a:chOff x="0" y="0"/>
          <a:chExt cx="0" cy="0"/>
        </a:xfrm>
      </p:grpSpPr>
      <p:sp>
        <p:nvSpPr>
          <p:cNvPr id="2" name="Rubrik 1"/>
          <p:cNvSpPr>
            <a:spLocks noGrp="1"/>
          </p:cNvSpPr>
          <p:nvPr>
            <p:ph type="title"/>
          </p:nvPr>
        </p:nvSpPr>
        <p:spPr>
          <a:xfrm>
            <a:off x="684000" y="1411200"/>
            <a:ext cx="5184000" cy="792163"/>
          </a:xfrm>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5184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a:t>
            </a:r>
          </a:p>
          <a:p>
            <a:pPr lvl="1"/>
            <a:r>
              <a:rPr lang="sv-SE" dirty="0"/>
              <a:t>Nivå två</a:t>
            </a:r>
          </a:p>
          <a:p>
            <a:pPr lvl="2"/>
            <a:r>
              <a:rPr lang="sv-SE" dirty="0"/>
              <a:t>Nivå tre</a:t>
            </a:r>
          </a:p>
          <a:p>
            <a:pPr lvl="3"/>
            <a:r>
              <a:rPr lang="sv-SE" dirty="0"/>
              <a:t>Nivå fyra</a:t>
            </a:r>
          </a:p>
          <a:p>
            <a:pPr lvl="4"/>
            <a:r>
              <a:rPr lang="sv-SE" dirty="0"/>
              <a:t>Nivå fem</a:t>
            </a:r>
          </a:p>
        </p:txBody>
      </p:sp>
      <p:sp>
        <p:nvSpPr>
          <p:cNvPr id="15" name="Platshållare för bild 7"/>
          <p:cNvSpPr>
            <a:spLocks noGrp="1"/>
          </p:cNvSpPr>
          <p:nvPr>
            <p:ph type="pic" sz="quarter" idx="17" hasCustomPrompt="1"/>
          </p:nvPr>
        </p:nvSpPr>
        <p:spPr>
          <a:xfrm>
            <a:off x="6151919" y="-5736"/>
            <a:ext cx="2992081" cy="6863736"/>
          </a:xfrm>
          <a:prstGeom prst="rect">
            <a:avLst/>
          </a:prstGeom>
        </p:spPr>
        <p:txBody>
          <a:bodyPr vert="horz" lIns="0" tIns="0" rIns="0" bIns="0" rtlCol="0"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lang="sv-SE" sz="1600" noProof="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5" name="Platshållare för sidfot 4"/>
          <p:cNvSpPr>
            <a:spLocks noGrp="1"/>
          </p:cNvSpPr>
          <p:nvPr>
            <p:ph type="ftr" sz="quarter" idx="19"/>
          </p:nvPr>
        </p:nvSpPr>
        <p:spPr>
          <a:xfrm>
            <a:off x="6372000" y="222935"/>
            <a:ext cx="2520000" cy="460800"/>
          </a:xfrm>
        </p:spPr>
        <p:txBody>
          <a:bodyPr vert="horz" lIns="0" tIns="0" rIns="0" bIns="0" rtlCol="0" anchor="t" anchorCtr="0">
            <a:noAutofit/>
          </a:bodyPr>
          <a:lstStyle>
            <a:lvl1pPr algn="r">
              <a:lnSpc>
                <a:spcPct val="100000"/>
              </a:lnSpc>
              <a:defRPr lang="sv-SE" sz="1100"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a:t>ORGANISATIONSNAMN (ÄNDRA SIDHUVUD VIA FLIKEN INFOGA-SIDHUVUD/SIDFOT)</a:t>
            </a:r>
            <a:endParaRPr lang="sv-SE" dirty="0"/>
          </a:p>
        </p:txBody>
      </p:sp>
      <p:sp>
        <p:nvSpPr>
          <p:cNvPr id="9"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a:t>
            </a:fld>
            <a:endParaRPr lang="sv-SE" dirty="0"/>
          </a:p>
        </p:txBody>
      </p:sp>
      <p:sp>
        <p:nvSpPr>
          <p:cNvPr id="3" name="Date Placeholder 2"/>
          <p:cNvSpPr>
            <a:spLocks noGrp="1"/>
          </p:cNvSpPr>
          <p:nvPr>
            <p:ph type="dt" sz="half" idx="26"/>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403675158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och bild (alt 2)">
    <p:spTree>
      <p:nvGrpSpPr>
        <p:cNvPr id="1" name=""/>
        <p:cNvGrpSpPr/>
        <p:nvPr/>
      </p:nvGrpSpPr>
      <p:grpSpPr>
        <a:xfrm>
          <a:off x="0" y="0"/>
          <a:ext cx="0" cy="0"/>
          <a:chOff x="0" y="0"/>
          <a:chExt cx="0" cy="0"/>
        </a:xfrm>
      </p:grpSpPr>
      <p:sp>
        <p:nvSpPr>
          <p:cNvPr id="3" name="Rubrik 2"/>
          <p:cNvSpPr>
            <a:spLocks noGrp="1"/>
          </p:cNvSpPr>
          <p:nvPr>
            <p:ph type="title"/>
          </p:nvPr>
        </p:nvSpPr>
        <p:spPr>
          <a:xfrm>
            <a:off x="684000" y="1411200"/>
            <a:ext cx="3672000" cy="792163"/>
          </a:xfrm>
        </p:spPr>
        <p:txBody>
          <a:bodyPr/>
          <a:lstStyle/>
          <a:p>
            <a:r>
              <a:rPr lang="sv-SE"/>
              <a:t>Klicka här för att ändra format</a:t>
            </a:r>
            <a:endParaRPr lang="sv-SE" dirty="0"/>
          </a:p>
        </p:txBody>
      </p:sp>
      <p:sp>
        <p:nvSpPr>
          <p:cNvPr id="7" name="Platshållare för innehåll 2"/>
          <p:cNvSpPr>
            <a:spLocks noGrp="1"/>
          </p:cNvSpPr>
          <p:nvPr>
            <p:ph sz="quarter" idx="12" hasCustomPrompt="1"/>
          </p:nvPr>
        </p:nvSpPr>
        <p:spPr>
          <a:xfrm>
            <a:off x="684000" y="2350800"/>
            <a:ext cx="3672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a:t>
            </a:r>
          </a:p>
          <a:p>
            <a:pPr lvl="1"/>
            <a:r>
              <a:rPr lang="sv-SE" dirty="0"/>
              <a:t>Nivå två</a:t>
            </a:r>
          </a:p>
          <a:p>
            <a:pPr lvl="2"/>
            <a:r>
              <a:rPr lang="sv-SE" dirty="0"/>
              <a:t>Nivå tre</a:t>
            </a:r>
          </a:p>
          <a:p>
            <a:pPr lvl="3"/>
            <a:r>
              <a:rPr lang="sv-SE" dirty="0"/>
              <a:t>Nivå fyra</a:t>
            </a:r>
          </a:p>
          <a:p>
            <a:pPr lvl="4"/>
            <a:r>
              <a:rPr lang="sv-SE" dirty="0"/>
              <a:t>Nivå fem</a:t>
            </a:r>
          </a:p>
        </p:txBody>
      </p:sp>
      <p:sp>
        <p:nvSpPr>
          <p:cNvPr id="15" name="Platshållare för bild 7"/>
          <p:cNvSpPr>
            <a:spLocks noGrp="1"/>
          </p:cNvSpPr>
          <p:nvPr>
            <p:ph type="pic" sz="quarter" idx="17" hasCustomPrompt="1"/>
          </p:nvPr>
        </p:nvSpPr>
        <p:spPr>
          <a:xfrm>
            <a:off x="4571999" y="-5736"/>
            <a:ext cx="4572001" cy="6863736"/>
          </a:xfrm>
          <a:prstGeom prst="rect">
            <a:avLst/>
          </a:prstGeom>
        </p:spPr>
        <p:txBody>
          <a:bodyPr vert="horz" lIns="0" tIns="0" rIns="0" bIns="0" rtlCol="0" anchor="ctr">
            <a:normAutofit/>
          </a:bodyPr>
          <a:lstStyle>
            <a:lvl1pPr marL="180000" indent="-180000" algn="ctr">
              <a:buNone/>
              <a:defRPr lang="sv-SE" sz="1600" noProof="0" dirty="0" smtClean="0"/>
            </a:lvl1pPr>
          </a:lstStyle>
          <a:p>
            <a:pPr marL="0" marR="0" lvl="0" indent="0" algn="ctr" latinLnBrk="0">
              <a:buClrTx/>
              <a:buSzTx/>
              <a:tabLst/>
            </a:pPr>
            <a:r>
              <a:rPr lang="sv-SE" noProof="0" dirty="0"/>
              <a:t>Klicka på ikonen</a:t>
            </a:r>
            <a:br>
              <a:rPr lang="sv-SE" noProof="0" dirty="0"/>
            </a:br>
            <a:br>
              <a:rPr lang="sv-SE" noProof="0" dirty="0"/>
            </a:br>
            <a:r>
              <a:rPr lang="sv-SE" noProof="0" dirty="0"/>
              <a:t>för att lägga till en bild</a:t>
            </a:r>
          </a:p>
        </p:txBody>
      </p:sp>
      <p:sp>
        <p:nvSpPr>
          <p:cNvPr id="2" name="Platshållare för sidfot 1"/>
          <p:cNvSpPr>
            <a:spLocks noGrp="1"/>
          </p:cNvSpPr>
          <p:nvPr>
            <p:ph type="ftr" sz="quarter" idx="19"/>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a:t>ORGANISATIONSNAMN (ÄNDRA SIDHUVUD VIA FLIKEN INFOGA-SIDHUVUD/SIDFOT)</a:t>
            </a:r>
            <a:endParaRPr lang="sv-SE" dirty="0"/>
          </a:p>
        </p:txBody>
      </p:sp>
      <p:sp>
        <p:nvSpPr>
          <p:cNvPr id="9"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a:t>
            </a:fld>
            <a:endParaRPr lang="sv-SE" dirty="0"/>
          </a:p>
        </p:txBody>
      </p:sp>
      <p:sp>
        <p:nvSpPr>
          <p:cNvPr id="4" name="Date Placeholder 3"/>
          <p:cNvSpPr>
            <a:spLocks noGrp="1"/>
          </p:cNvSpPr>
          <p:nvPr>
            <p:ph type="dt" sz="half" idx="26"/>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185787724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ch två bilder">
    <p:spTree>
      <p:nvGrpSpPr>
        <p:cNvPr id="1" name=""/>
        <p:cNvGrpSpPr/>
        <p:nvPr/>
      </p:nvGrpSpPr>
      <p:grpSpPr>
        <a:xfrm>
          <a:off x="0" y="0"/>
          <a:ext cx="0" cy="0"/>
          <a:chOff x="0" y="0"/>
          <a:chExt cx="0" cy="0"/>
        </a:xfrm>
      </p:grpSpPr>
      <p:sp>
        <p:nvSpPr>
          <p:cNvPr id="5" name="Rubrik 4"/>
          <p:cNvSpPr>
            <a:spLocks noGrp="1"/>
          </p:cNvSpPr>
          <p:nvPr>
            <p:ph type="title"/>
          </p:nvPr>
        </p:nvSpPr>
        <p:spPr>
          <a:xfrm>
            <a:off x="684000" y="1411200"/>
            <a:ext cx="5112000" cy="792163"/>
          </a:xfrm>
        </p:spPr>
        <p:txBody>
          <a:bodyPr/>
          <a:lstStyle/>
          <a:p>
            <a:r>
              <a:rPr lang="sv-SE"/>
              <a:t>Klicka här för att ändra format</a:t>
            </a:r>
            <a:endParaRPr lang="sv-SE" dirty="0"/>
          </a:p>
        </p:txBody>
      </p:sp>
      <p:sp>
        <p:nvSpPr>
          <p:cNvPr id="8" name="Platshållare för innehåll 2"/>
          <p:cNvSpPr>
            <a:spLocks noGrp="1"/>
          </p:cNvSpPr>
          <p:nvPr>
            <p:ph sz="quarter" idx="12" hasCustomPrompt="1"/>
          </p:nvPr>
        </p:nvSpPr>
        <p:spPr>
          <a:xfrm>
            <a:off x="684000" y="2350800"/>
            <a:ext cx="5112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a:t>
            </a:r>
          </a:p>
          <a:p>
            <a:pPr lvl="1"/>
            <a:r>
              <a:rPr lang="sv-SE" dirty="0"/>
              <a:t>Nivå två</a:t>
            </a:r>
          </a:p>
          <a:p>
            <a:pPr lvl="2"/>
            <a:r>
              <a:rPr lang="sv-SE" dirty="0"/>
              <a:t>Nivå tre</a:t>
            </a:r>
          </a:p>
          <a:p>
            <a:pPr lvl="3"/>
            <a:r>
              <a:rPr lang="sv-SE" dirty="0"/>
              <a:t>Nivå fyra</a:t>
            </a:r>
          </a:p>
          <a:p>
            <a:pPr lvl="4"/>
            <a:r>
              <a:rPr lang="sv-SE" dirty="0"/>
              <a:t>Nivå fem</a:t>
            </a:r>
          </a:p>
        </p:txBody>
      </p:sp>
      <p:sp>
        <p:nvSpPr>
          <p:cNvPr id="14" name="Platshållare för bild 7"/>
          <p:cNvSpPr>
            <a:spLocks noGrp="1"/>
          </p:cNvSpPr>
          <p:nvPr>
            <p:ph type="pic" sz="quarter" idx="17" hasCustomPrompt="1"/>
          </p:nvPr>
        </p:nvSpPr>
        <p:spPr>
          <a:xfrm>
            <a:off x="6149835" y="-5736"/>
            <a:ext cx="2992081" cy="3396636"/>
          </a:xfrm>
          <a:prstGeom prst="rect">
            <a:avLst/>
          </a:prstGeom>
        </p:spPr>
        <p:txBody>
          <a:bodyPr vert="horz" lIns="0" tIns="0" rIns="0" bIns="0" rtlCol="0"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lang="sv-SE" sz="1600" noProof="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10" name="Platshållare för bild 7"/>
          <p:cNvSpPr>
            <a:spLocks noGrp="1"/>
          </p:cNvSpPr>
          <p:nvPr>
            <p:ph type="pic" sz="quarter" idx="20" hasCustomPrompt="1"/>
          </p:nvPr>
        </p:nvSpPr>
        <p:spPr>
          <a:xfrm>
            <a:off x="6149835" y="3477884"/>
            <a:ext cx="2992081" cy="3396636"/>
          </a:xfrm>
          <a:prstGeom prst="rect">
            <a:avLst/>
          </a:prstGeom>
        </p:spPr>
        <p:txBody>
          <a:bodyPr vert="horz" lIns="0" tIns="0" rIns="0" bIns="0" rtlCol="0"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lang="sv-SE" sz="1600" noProof="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a:t>Klicka på ikonen</a:t>
            </a:r>
            <a:br>
              <a:rPr lang="sv-SE" noProof="0" dirty="0"/>
            </a:br>
            <a:br>
              <a:rPr lang="sv-SE" noProof="0" dirty="0"/>
            </a:br>
            <a:r>
              <a:rPr lang="sv-SE" noProof="0" dirty="0"/>
              <a:t>för att lägga till en bild</a:t>
            </a:r>
          </a:p>
        </p:txBody>
      </p:sp>
      <p:sp>
        <p:nvSpPr>
          <p:cNvPr id="2" name="Platshållare för sidfot 1"/>
          <p:cNvSpPr>
            <a:spLocks noGrp="1"/>
          </p:cNvSpPr>
          <p:nvPr>
            <p:ph type="ftr" sz="quarter" idx="21"/>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a:t>ORGANISATIONSNAMN (ÄNDRA SIDHUVUD VIA FLIKEN INFOGA-SIDHUVUD/SIDFOT)</a:t>
            </a:r>
            <a:endParaRPr lang="sv-SE" dirty="0"/>
          </a:p>
        </p:txBody>
      </p:sp>
      <p:sp>
        <p:nvSpPr>
          <p:cNvPr id="12"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a:t>
            </a:fld>
            <a:endParaRPr lang="sv-SE" dirty="0"/>
          </a:p>
        </p:txBody>
      </p:sp>
      <p:sp>
        <p:nvSpPr>
          <p:cNvPr id="3" name="Date Placeholder 2"/>
          <p:cNvSpPr>
            <a:spLocks noGrp="1"/>
          </p:cNvSpPr>
          <p:nvPr>
            <p:ph type="dt" sz="half" idx="26"/>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44257859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ch tre bilder">
    <p:spTree>
      <p:nvGrpSpPr>
        <p:cNvPr id="1" name=""/>
        <p:cNvGrpSpPr/>
        <p:nvPr/>
      </p:nvGrpSpPr>
      <p:grpSpPr>
        <a:xfrm>
          <a:off x="0" y="0"/>
          <a:ext cx="0" cy="0"/>
          <a:chOff x="0" y="0"/>
          <a:chExt cx="0" cy="0"/>
        </a:xfrm>
      </p:grpSpPr>
      <p:sp>
        <p:nvSpPr>
          <p:cNvPr id="3" name="Rubrik 2"/>
          <p:cNvSpPr>
            <a:spLocks noGrp="1"/>
          </p:cNvSpPr>
          <p:nvPr>
            <p:ph type="title"/>
          </p:nvPr>
        </p:nvSpPr>
        <p:spPr>
          <a:xfrm>
            <a:off x="684000" y="1411200"/>
            <a:ext cx="5112000" cy="792163"/>
          </a:xfrm>
        </p:spPr>
        <p:txBody>
          <a:bodyPr/>
          <a:lstStyle/>
          <a:p>
            <a:r>
              <a:rPr lang="sv-SE"/>
              <a:t>Klicka här för att ändra format</a:t>
            </a:r>
            <a:endParaRPr lang="sv-SE" dirty="0"/>
          </a:p>
        </p:txBody>
      </p:sp>
      <p:sp>
        <p:nvSpPr>
          <p:cNvPr id="9" name="Platshållare för innehåll 2"/>
          <p:cNvSpPr>
            <a:spLocks noGrp="1"/>
          </p:cNvSpPr>
          <p:nvPr>
            <p:ph sz="quarter" idx="12" hasCustomPrompt="1"/>
          </p:nvPr>
        </p:nvSpPr>
        <p:spPr>
          <a:xfrm>
            <a:off x="684000" y="2350800"/>
            <a:ext cx="5112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a:t>Skriv in din text</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bild 7"/>
          <p:cNvSpPr>
            <a:spLocks noGrp="1"/>
          </p:cNvSpPr>
          <p:nvPr>
            <p:ph type="pic" sz="quarter" idx="17" hasCustomPrompt="1"/>
          </p:nvPr>
        </p:nvSpPr>
        <p:spPr>
          <a:xfrm>
            <a:off x="6151919" y="0"/>
            <a:ext cx="2992081" cy="2237175"/>
          </a:xfrm>
          <a:prstGeom prst="rect">
            <a:avLst/>
          </a:prstGeom>
        </p:spPr>
        <p:txBody>
          <a:bodyPr vert="horz" lIns="0" tIns="0" rIns="0" bIns="0" rtlCol="0" anchor="ctr">
            <a:normAutofit/>
          </a:bodyPr>
          <a:lstStyle>
            <a:lvl1pPr marL="180000" indent="-180000" algn="ctr">
              <a:buNone/>
              <a:defRPr lang="sv-SE" sz="1600" noProof="0" dirty="0" smtClean="0"/>
            </a:lvl1pPr>
          </a:lstStyle>
          <a:p>
            <a:pPr marL="0" marR="0" lvl="0" indent="0" algn="ctr" latinLnBrk="0">
              <a:buClrTx/>
              <a:buSzTx/>
              <a:tabLst/>
            </a:pPr>
            <a:r>
              <a:rPr lang="sv-SE" noProof="0" dirty="0"/>
              <a:t>Klicka på ikonen</a:t>
            </a:r>
            <a:br>
              <a:rPr lang="sv-SE" noProof="0" dirty="0"/>
            </a:br>
            <a:br>
              <a:rPr lang="sv-SE" noProof="0" dirty="0"/>
            </a:br>
            <a:r>
              <a:rPr lang="sv-SE" noProof="0" dirty="0"/>
              <a:t>för att lägga till en bild</a:t>
            </a:r>
          </a:p>
        </p:txBody>
      </p:sp>
      <p:sp>
        <p:nvSpPr>
          <p:cNvPr id="6" name="Platshållare för bild 7"/>
          <p:cNvSpPr>
            <a:spLocks noGrp="1"/>
          </p:cNvSpPr>
          <p:nvPr>
            <p:ph type="pic" sz="quarter" idx="21" hasCustomPrompt="1"/>
          </p:nvPr>
        </p:nvSpPr>
        <p:spPr>
          <a:xfrm>
            <a:off x="6151919" y="4620825"/>
            <a:ext cx="2992081" cy="2237175"/>
          </a:xfrm>
          <a:prstGeom prst="rect">
            <a:avLst/>
          </a:prstGeom>
        </p:spPr>
        <p:txBody>
          <a:bodyPr vert="horz" lIns="0" tIns="0" rIns="0" bIns="0" rtlCol="0" anchor="ctr">
            <a:normAutofit/>
          </a:bodyPr>
          <a:lstStyle>
            <a:lvl1pPr marL="180000" indent="-180000" algn="ctr">
              <a:buNone/>
              <a:defRPr lang="sv-SE" sz="1600" noProof="0"/>
            </a:lvl1pPr>
          </a:lstStyle>
          <a:p>
            <a:pPr marL="0" marR="0" lvl="0" indent="0" algn="ctr" latinLnBrk="0">
              <a:buClrTx/>
              <a:buSzTx/>
              <a:tabLst/>
            </a:pPr>
            <a:r>
              <a:rPr lang="sv-SE" noProof="0" dirty="0"/>
              <a:t>Klicka på ikonen</a:t>
            </a:r>
            <a:br>
              <a:rPr lang="sv-SE" noProof="0" dirty="0"/>
            </a:br>
            <a:br>
              <a:rPr lang="sv-SE" noProof="0" dirty="0"/>
            </a:br>
            <a:r>
              <a:rPr lang="sv-SE" noProof="0" dirty="0"/>
              <a:t>för att lägga till en bild</a:t>
            </a:r>
          </a:p>
        </p:txBody>
      </p:sp>
      <p:sp>
        <p:nvSpPr>
          <p:cNvPr id="7" name="Platshållare för bild 7"/>
          <p:cNvSpPr>
            <a:spLocks noGrp="1"/>
          </p:cNvSpPr>
          <p:nvPr>
            <p:ph type="pic" sz="quarter" idx="22" hasCustomPrompt="1"/>
          </p:nvPr>
        </p:nvSpPr>
        <p:spPr>
          <a:xfrm>
            <a:off x="6151919" y="2310412"/>
            <a:ext cx="2992081" cy="2237175"/>
          </a:xfrm>
          <a:prstGeom prst="rect">
            <a:avLst/>
          </a:prstGeom>
        </p:spPr>
        <p:txBody>
          <a:bodyPr vert="horz" lIns="0" tIns="0" rIns="0" bIns="0" rtlCol="0" anchor="ctr">
            <a:normAutofit/>
          </a:bodyPr>
          <a:lstStyle>
            <a:lvl1pPr marL="180000" indent="-180000" algn="ctr">
              <a:buNone/>
              <a:defRPr lang="sv-SE" sz="1600" noProof="0"/>
            </a:lvl1pPr>
          </a:lstStyle>
          <a:p>
            <a:pPr marL="0" marR="0" lvl="0" indent="0" algn="ctr" latinLnBrk="0">
              <a:buClrTx/>
              <a:buSzTx/>
              <a:tabLst/>
            </a:pPr>
            <a:r>
              <a:rPr lang="sv-SE" noProof="0" dirty="0"/>
              <a:t>Klicka på ikonen</a:t>
            </a:r>
            <a:br>
              <a:rPr lang="sv-SE" noProof="0" dirty="0"/>
            </a:br>
            <a:br>
              <a:rPr lang="sv-SE" noProof="0" dirty="0"/>
            </a:br>
            <a:r>
              <a:rPr lang="sv-SE" noProof="0" dirty="0"/>
              <a:t>för att lägga till en bild</a:t>
            </a:r>
          </a:p>
        </p:txBody>
      </p:sp>
      <p:sp>
        <p:nvSpPr>
          <p:cNvPr id="2" name="Platshållare för sidfot 1"/>
          <p:cNvSpPr>
            <a:spLocks noGrp="1"/>
          </p:cNvSpPr>
          <p:nvPr>
            <p:ph type="ftr" sz="quarter" idx="23"/>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r>
              <a:rPr lang="sv-SE"/>
              <a:t>ORGANISATIONSNAMN (ÄNDRA SIDHUVUD VIA FLIKEN INFOGA-SIDHUVUD/SIDFOT)</a:t>
            </a:r>
            <a:endParaRPr lang="sv-SE" dirty="0"/>
          </a:p>
        </p:txBody>
      </p:sp>
      <p:sp>
        <p:nvSpPr>
          <p:cNvPr id="10"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a:t>
            </a:fld>
            <a:endParaRPr lang="sv-SE" dirty="0"/>
          </a:p>
        </p:txBody>
      </p:sp>
      <p:sp>
        <p:nvSpPr>
          <p:cNvPr id="4" name="Date Placeholder 3"/>
          <p:cNvSpPr>
            <a:spLocks noGrp="1"/>
          </p:cNvSpPr>
          <p:nvPr>
            <p:ph type="dt" sz="half" idx="26"/>
          </p:nvPr>
        </p:nvSpPr>
        <p:spPr/>
        <p:txBody>
          <a:bodyPr/>
          <a:lstStyle/>
          <a:p>
            <a:fld id="{88EBBEA2-0E8E-4AC0-BE7A-C7E0B503DC6D}" type="datetimeFigureOut">
              <a:rPr lang="sv-SE" smtClean="0"/>
              <a:t>2025-10-21</a:t>
            </a:fld>
            <a:endParaRPr lang="sv-SE"/>
          </a:p>
        </p:txBody>
      </p:sp>
    </p:spTree>
    <p:extLst>
      <p:ext uri="{BB962C8B-B14F-4D97-AF65-F5344CB8AC3E}">
        <p14:creationId xmlns:p14="http://schemas.microsoft.com/office/powerpoint/2010/main" val="243319101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theme" Target="../theme/theme3.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Platshållare för bild 7"/>
          <p:cNvSpPr txBox="1">
            <a:spLocks/>
          </p:cNvSpPr>
          <p:nvPr/>
        </p:nvSpPr>
        <p:spPr>
          <a:xfrm>
            <a:off x="676158" y="-5159"/>
            <a:ext cx="953010" cy="970359"/>
          </a:xfrm>
          <a:prstGeom prst="rect">
            <a:avLst/>
          </a:prstGeom>
          <a:blipFill rotWithShape="1">
            <a:blip r:embed="rId19"/>
            <a:stretch>
              <a:fillRect/>
            </a:stretch>
          </a:blipFill>
        </p:spPr>
        <p:txBody>
          <a:bodyPr>
            <a:normAutofit/>
          </a:bodyPr>
          <a:lstStyle>
            <a:lvl1pPr marL="0" indent="0" algn="l" defTabSz="457200" rtl="0" eaLnBrk="1" fontAlgn="base" hangingPunct="1">
              <a:lnSpc>
                <a:spcPct val="110000"/>
              </a:lnSpc>
              <a:spcBef>
                <a:spcPts val="800"/>
              </a:spcBef>
              <a:spcAft>
                <a:spcPct val="0"/>
              </a:spcAft>
              <a:buFont typeface="Arial" charset="0"/>
              <a:buNone/>
              <a:defRPr lang="sv-SE" sz="2000" kern="1200">
                <a:solidFill>
                  <a:srgbClr val="262626"/>
                </a:solidFill>
                <a:latin typeface="Arial"/>
                <a:ea typeface="ＭＳ Ｐゴシック" pitchFamily="-65" charset="-128"/>
                <a:cs typeface="ＭＳ Ｐゴシック" charset="0"/>
              </a:defRPr>
            </a:lvl1pPr>
            <a:lvl2pPr marL="501750" indent="-285750" algn="l" defTabSz="457200" rtl="0" eaLnBrk="1" fontAlgn="base" hangingPunct="1">
              <a:lnSpc>
                <a:spcPct val="110000"/>
              </a:lnSpc>
              <a:spcBef>
                <a:spcPts val="200"/>
              </a:spcBef>
              <a:spcAft>
                <a:spcPct val="0"/>
              </a:spcAft>
              <a:buFont typeface="Arial" panose="020B0604020202020204" pitchFamily="34" charset="0"/>
              <a:buChar char="–"/>
              <a:defRPr lang="sv-SE" sz="1700" kern="1200" baseline="0" dirty="0" smtClean="0">
                <a:solidFill>
                  <a:srgbClr val="262626"/>
                </a:solidFill>
                <a:latin typeface="Arial"/>
                <a:ea typeface="ＭＳ Ｐゴシック" pitchFamily="-65" charset="-128"/>
                <a:cs typeface="Arial"/>
              </a:defRPr>
            </a:lvl2pPr>
            <a:lvl3pPr marL="717750" indent="-285750" algn="l" defTabSz="457200" rtl="0" eaLnBrk="1" fontAlgn="base" hangingPunct="1">
              <a:spcBef>
                <a:spcPts val="0"/>
              </a:spcBef>
              <a:spcAft>
                <a:spcPct val="0"/>
              </a:spcAft>
              <a:buFont typeface="Wingdings" panose="05000000000000000000" pitchFamily="2" charset="2"/>
              <a:buChar char="§"/>
              <a:defRPr lang="sv-SE" sz="1700" kern="1200" dirty="0" smtClean="0">
                <a:solidFill>
                  <a:schemeClr val="tx1">
                    <a:lumMod val="85000"/>
                    <a:lumOff val="15000"/>
                  </a:schemeClr>
                </a:solidFill>
                <a:latin typeface="Helvetica"/>
                <a:ea typeface="ＭＳ Ｐゴシック" charset="0"/>
                <a:cs typeface="Helvetica"/>
              </a:defRPr>
            </a:lvl3pPr>
            <a:lvl4pPr marL="933750" indent="-285750" algn="l" defTabSz="457200" rtl="0" eaLnBrk="1" fontAlgn="base" hangingPunct="1">
              <a:spcBef>
                <a:spcPts val="0"/>
              </a:spcBef>
              <a:spcAft>
                <a:spcPct val="0"/>
              </a:spcAft>
              <a:buFont typeface="Arial" panose="020B0604020202020204" pitchFamily="34" charset="0"/>
              <a:buChar char="•"/>
              <a:defRPr lang="sv-SE" sz="1700" kern="1200" baseline="0" dirty="0" smtClean="0">
                <a:solidFill>
                  <a:schemeClr val="tx1">
                    <a:lumMod val="85000"/>
                    <a:lumOff val="15000"/>
                  </a:schemeClr>
                </a:solidFill>
                <a:latin typeface="Helvetica"/>
                <a:ea typeface="Helvetica" charset="0"/>
                <a:cs typeface="Helvetica"/>
              </a:defRPr>
            </a:lvl4pPr>
            <a:lvl5pPr marL="1149750" indent="-285750" algn="l" defTabSz="457200" rtl="0" eaLnBrk="1" fontAlgn="base" hangingPunct="1">
              <a:spcBef>
                <a:spcPts val="0"/>
              </a:spcBef>
              <a:spcAft>
                <a:spcPct val="0"/>
              </a:spcAft>
              <a:buFont typeface="Arial" panose="020B0604020202020204" pitchFamily="34" charset="0"/>
              <a:buChar char="–"/>
              <a:defRPr lang="sv-SE" sz="1700" kern="1200" dirty="0">
                <a:solidFill>
                  <a:schemeClr val="tx1">
                    <a:lumMod val="85000"/>
                    <a:lumOff val="15000"/>
                  </a:schemeClr>
                </a:solidFill>
                <a:latin typeface="Helvetica"/>
                <a:ea typeface="Helvetica" charset="0"/>
                <a:cs typeface="Helvetica"/>
              </a:defRPr>
            </a:lvl5pPr>
            <a:lvl6pPr marL="1616075" indent="-215900" algn="l" defTabSz="457200" rtl="0" eaLnBrk="1" latinLnBrk="0" hangingPunct="1">
              <a:spcBef>
                <a:spcPts val="0"/>
              </a:spcBef>
              <a:buFont typeface="Wingdings" panose="05000000000000000000" pitchFamily="2" charset="2"/>
              <a:buChar char="§"/>
              <a:defRPr sz="17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sv-SE"/>
              <a:t> </a:t>
            </a:r>
            <a:endParaRPr lang="sv-SE" dirty="0"/>
          </a:p>
        </p:txBody>
      </p:sp>
      <p:sp>
        <p:nvSpPr>
          <p:cNvPr id="1027" name="Platshållare för rubrik 1"/>
          <p:cNvSpPr>
            <a:spLocks noGrp="1"/>
          </p:cNvSpPr>
          <p:nvPr>
            <p:ph type="title"/>
          </p:nvPr>
        </p:nvSpPr>
        <p:spPr bwMode="auto">
          <a:xfrm>
            <a:off x="684000" y="1411200"/>
            <a:ext cx="79200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endParaRPr lang="sv-SE" dirty="0"/>
          </a:p>
        </p:txBody>
      </p:sp>
      <p:sp>
        <p:nvSpPr>
          <p:cNvPr id="3" name="Platshållare för bildnummer 2"/>
          <p:cNvSpPr>
            <a:spLocks noGrp="1"/>
          </p:cNvSpPr>
          <p:nvPr>
            <p:ph type="sldNum" sz="quarter" idx="4"/>
          </p:nvPr>
        </p:nvSpPr>
        <p:spPr>
          <a:xfrm>
            <a:off x="8027750" y="6407151"/>
            <a:ext cx="576698" cy="241300"/>
          </a:xfrm>
          <a:prstGeom prst="rect">
            <a:avLst/>
          </a:prstGeom>
        </p:spPr>
        <p:txBody>
          <a:bodyPr vert="horz" lIns="0" tIns="0" rIns="0" bIns="0" rtlCol="0" anchor="ctr"/>
          <a:lstStyle>
            <a:lvl1pPr algn="r">
              <a:defRPr sz="1200">
                <a:solidFill>
                  <a:schemeClr val="tx1">
                    <a:tint val="75000"/>
                  </a:schemeClr>
                </a:solidFill>
              </a:defRPr>
            </a:lvl1pPr>
          </a:lstStyle>
          <a:p>
            <a:pPr>
              <a:defRPr/>
            </a:pPr>
            <a:fld id="{9426A61E-93B8-384D-8975-0A89DB09A550}" type="slidenum">
              <a:rPr lang="sv-SE"/>
              <a:pPr>
                <a:defRPr/>
              </a:pPr>
              <a:t>‹#›</a:t>
            </a:fld>
            <a:endParaRPr lang="sv-SE"/>
          </a:p>
        </p:txBody>
      </p:sp>
      <p:sp>
        <p:nvSpPr>
          <p:cNvPr id="4" name="Platshållare för text 3"/>
          <p:cNvSpPr>
            <a:spLocks noGrp="1"/>
          </p:cNvSpPr>
          <p:nvPr>
            <p:ph type="body" idx="1"/>
          </p:nvPr>
        </p:nvSpPr>
        <p:spPr>
          <a:xfrm>
            <a:off x="684000" y="2350800"/>
            <a:ext cx="7488000" cy="3888000"/>
          </a:xfrm>
          <a:prstGeom prst="rect">
            <a:avLst/>
          </a:prstGeom>
        </p:spPr>
        <p:txBody>
          <a:bodyPr vert="horz" lIns="0" tIns="0" rIns="0" bIns="0" rtlCol="0">
            <a:normAutofit/>
          </a:bodyPr>
          <a:lstStyle/>
          <a:p>
            <a:pPr marL="216000" lvl="0" indent="-216000"/>
            <a:r>
              <a:rPr lang="sv-SE" dirty="0"/>
              <a:t>Klicka här för att ändra format på bakgrundstexten</a:t>
            </a:r>
          </a:p>
          <a:p>
            <a:pPr marL="432000" lvl="1" indent="-216000">
              <a:buFont typeface="Arial" panose="020B0604020202020204" pitchFamily="34" charset="0"/>
            </a:pPr>
            <a:r>
              <a:rPr lang="sv-SE" dirty="0"/>
              <a:t>Nivå två</a:t>
            </a:r>
          </a:p>
          <a:p>
            <a:pPr marL="648000" lvl="2" indent="-216000"/>
            <a:r>
              <a:rPr lang="sv-SE" dirty="0"/>
              <a:t>Nivå tre</a:t>
            </a:r>
          </a:p>
          <a:p>
            <a:pPr marL="864000" lvl="3" indent="-216000"/>
            <a:r>
              <a:rPr lang="sv-SE" dirty="0"/>
              <a:t>Nivå fyra</a:t>
            </a:r>
          </a:p>
          <a:p>
            <a:pPr marL="1080000" lvl="4" indent="-216000"/>
            <a:r>
              <a:rPr lang="sv-SE" dirty="0"/>
              <a:t>Nivå fem</a:t>
            </a:r>
          </a:p>
        </p:txBody>
      </p:sp>
      <p:sp>
        <p:nvSpPr>
          <p:cNvPr id="6" name="Platshållare för sidfot 5"/>
          <p:cNvSpPr>
            <a:spLocks noGrp="1"/>
          </p:cNvSpPr>
          <p:nvPr>
            <p:ph type="ftr" sz="quarter" idx="3"/>
          </p:nvPr>
        </p:nvSpPr>
        <p:spPr>
          <a:xfrm>
            <a:off x="6372000" y="222935"/>
            <a:ext cx="2520000" cy="460800"/>
          </a:xfrm>
          <a:prstGeom prst="rect">
            <a:avLst/>
          </a:prstGeom>
        </p:spPr>
        <p:txBody>
          <a:bodyPr lIns="0" tIns="0" rIns="0" bIns="0" anchor="t" anchorCtr="0">
            <a:noAutofit/>
          </a:bodyPr>
          <a:lstStyle>
            <a:lvl1pPr>
              <a:lnSpc>
                <a:spcPct val="100000"/>
              </a:lnSpc>
              <a:defRPr lang="sv-SE" sz="1100" b="1" i="0" cap="all" baseline="0">
                <a:solidFill>
                  <a:schemeClr val="tx1">
                    <a:lumMod val="85000"/>
                    <a:lumOff val="15000"/>
                  </a:schemeClr>
                </a:solidFill>
                <a:latin typeface="Arial Narrow"/>
                <a:ea typeface="ＭＳ Ｐゴシック" pitchFamily="-65" charset="-128"/>
              </a:defRPr>
            </a:lvl1pPr>
          </a:lstStyle>
          <a:p>
            <a:pPr algn="r" eaLnBrk="0" hangingPunct="0">
              <a:spcBef>
                <a:spcPts val="0"/>
              </a:spcBef>
              <a:buFont typeface="Arial" charset="0"/>
              <a:buNone/>
            </a:pPr>
            <a:r>
              <a:rPr lang="sv-SE"/>
              <a:t>ORGANISATIONSNAMN (ÄNDRA SIDHUVUD VIA FLIKEN INFOGA-SIDHUVUD/SIDFOT)</a:t>
            </a:r>
            <a:endParaRPr lang="sv-SE" dirty="0"/>
          </a:p>
        </p:txBody>
      </p:sp>
      <p:sp>
        <p:nvSpPr>
          <p:cNvPr id="2"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EBBEA2-0E8E-4AC0-BE7A-C7E0B503DC6D}" type="datetimeFigureOut">
              <a:rPr lang="sv-SE" smtClean="0"/>
              <a:t>2025-10-21</a:t>
            </a:fld>
            <a:endParaRPr lang="sv-SE"/>
          </a:p>
        </p:txBody>
      </p:sp>
    </p:spTree>
  </p:cSld>
  <p:clrMap bg1="lt1" tx1="dk1" bg2="lt2" tx2="dk2" accent1="accent1" accent2="accent2" accent3="accent3" accent4="accent4" accent5="accent5" accent6="accent6" hlink="hlink" folHlink="folHlink"/>
  <p:sldLayoutIdLst>
    <p:sldLayoutId id="2147483896" r:id="rId1"/>
    <p:sldLayoutId id="2147483933" r:id="rId2"/>
    <p:sldLayoutId id="2147483935" r:id="rId3"/>
    <p:sldLayoutId id="2147483932" r:id="rId4"/>
    <p:sldLayoutId id="2147483905" r:id="rId5"/>
    <p:sldLayoutId id="2147483883" r:id="rId6"/>
    <p:sldLayoutId id="2147483887" r:id="rId7"/>
    <p:sldLayoutId id="2147483884" r:id="rId8"/>
    <p:sldLayoutId id="2147483886" r:id="rId9"/>
    <p:sldLayoutId id="2147483890" r:id="rId10"/>
    <p:sldLayoutId id="2147483891" r:id="rId11"/>
    <p:sldLayoutId id="2147483892" r:id="rId12"/>
    <p:sldLayoutId id="2147483893" r:id="rId13"/>
    <p:sldLayoutId id="2147483894" r:id="rId14"/>
    <p:sldLayoutId id="2147483931" r:id="rId15"/>
    <p:sldLayoutId id="2147483895" r:id="rId16"/>
    <p:sldLayoutId id="2147483936" r:id="rId17"/>
  </p:sldLayoutIdLst>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hf sldNum="0" hdr="0" dt="0"/>
  <p:txStyles>
    <p:titleStyle>
      <a:lvl1pPr algn="l" defTabSz="457200" rtl="0" eaLnBrk="1" fontAlgn="base" hangingPunct="1">
        <a:lnSpc>
          <a:spcPct val="90000"/>
        </a:lnSpc>
        <a:spcBef>
          <a:spcPct val="0"/>
        </a:spcBef>
        <a:spcAft>
          <a:spcPct val="0"/>
        </a:spcAft>
        <a:defRPr sz="3300" b="1" i="0" kern="1200">
          <a:solidFill>
            <a:schemeClr val="tx1"/>
          </a:solidFill>
          <a:latin typeface="Arial Narrow"/>
          <a:ea typeface="ＭＳ Ｐゴシック" pitchFamily="-65" charset="-128"/>
          <a:cs typeface="ＭＳ Ｐゴシック" charset="0"/>
        </a:defRPr>
      </a:lvl1pPr>
      <a:lvl2pPr algn="l" defTabSz="457200" rtl="0" eaLnBrk="1" fontAlgn="base" hangingPunct="1">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2pPr>
      <a:lvl3pPr algn="l" defTabSz="457200" rtl="0" eaLnBrk="1" fontAlgn="base" hangingPunct="1">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3pPr>
      <a:lvl4pPr algn="l" defTabSz="457200" rtl="0" eaLnBrk="1" fontAlgn="base" hangingPunct="1">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4pPr>
      <a:lvl5pPr algn="l" defTabSz="457200" rtl="0" eaLnBrk="1" fontAlgn="base" hangingPunct="1">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5pPr>
      <a:lvl6pPr marL="457200" algn="l" defTabSz="457200" rtl="0" eaLnBrk="1" fontAlgn="base" hangingPunct="1">
        <a:spcBef>
          <a:spcPct val="0"/>
        </a:spcBef>
        <a:spcAft>
          <a:spcPct val="0"/>
        </a:spcAft>
        <a:defRPr sz="2000">
          <a:solidFill>
            <a:srgbClr val="464646"/>
          </a:solidFill>
          <a:latin typeface="Arial Bold" pitchFamily="-65" charset="0"/>
          <a:ea typeface="ＭＳ Ｐゴシック" pitchFamily="-65" charset="-128"/>
        </a:defRPr>
      </a:lvl6pPr>
      <a:lvl7pPr marL="914400" algn="l" defTabSz="457200" rtl="0" eaLnBrk="1" fontAlgn="base" hangingPunct="1">
        <a:spcBef>
          <a:spcPct val="0"/>
        </a:spcBef>
        <a:spcAft>
          <a:spcPct val="0"/>
        </a:spcAft>
        <a:defRPr sz="2000">
          <a:solidFill>
            <a:srgbClr val="464646"/>
          </a:solidFill>
          <a:latin typeface="Arial Bold" pitchFamily="-65" charset="0"/>
          <a:ea typeface="ＭＳ Ｐゴシック" pitchFamily="-65" charset="-128"/>
        </a:defRPr>
      </a:lvl7pPr>
      <a:lvl8pPr marL="1371600" algn="l" defTabSz="457200" rtl="0" eaLnBrk="1" fontAlgn="base" hangingPunct="1">
        <a:spcBef>
          <a:spcPct val="0"/>
        </a:spcBef>
        <a:spcAft>
          <a:spcPct val="0"/>
        </a:spcAft>
        <a:defRPr sz="2000">
          <a:solidFill>
            <a:srgbClr val="464646"/>
          </a:solidFill>
          <a:latin typeface="Arial Bold" pitchFamily="-65" charset="0"/>
          <a:ea typeface="ＭＳ Ｐゴシック" pitchFamily="-65" charset="-128"/>
        </a:defRPr>
      </a:lvl8pPr>
      <a:lvl9pPr marL="1828800" algn="l" defTabSz="457200" rtl="0" eaLnBrk="1" fontAlgn="base" hangingPunct="1">
        <a:spcBef>
          <a:spcPct val="0"/>
        </a:spcBef>
        <a:spcAft>
          <a:spcPct val="0"/>
        </a:spcAft>
        <a:defRPr sz="2000">
          <a:solidFill>
            <a:srgbClr val="464646"/>
          </a:solidFill>
          <a:latin typeface="Arial Bold" pitchFamily="-65" charset="0"/>
          <a:ea typeface="ＭＳ Ｐゴシック" pitchFamily="-65" charset="-128"/>
        </a:defRPr>
      </a:lvl9pPr>
    </p:titleStyle>
    <p:bodyStyle>
      <a:lvl1pPr marL="180000" indent="-180000" algn="l" defTabSz="457200" rtl="0" eaLnBrk="1" fontAlgn="base" hangingPunct="1">
        <a:lnSpc>
          <a:spcPct val="110000"/>
        </a:lnSpc>
        <a:spcBef>
          <a:spcPts val="800"/>
        </a:spcBef>
        <a:spcAft>
          <a:spcPct val="0"/>
        </a:spcAft>
        <a:buFont typeface="Arial" charset="0"/>
        <a:buChar char="•"/>
        <a:defRPr lang="sv-SE" sz="2000" kern="1200" dirty="0" smtClean="0">
          <a:solidFill>
            <a:srgbClr val="262626"/>
          </a:solidFill>
          <a:latin typeface="Arial"/>
          <a:ea typeface="ＭＳ Ｐゴシック" pitchFamily="-65" charset="-128"/>
          <a:cs typeface="ＭＳ Ｐゴシック" charset="0"/>
        </a:defRPr>
      </a:lvl1pPr>
      <a:lvl2pPr marL="501750" indent="-285750" algn="l" defTabSz="457200" rtl="0" eaLnBrk="1" fontAlgn="base" hangingPunct="1">
        <a:lnSpc>
          <a:spcPct val="110000"/>
        </a:lnSpc>
        <a:spcBef>
          <a:spcPts val="200"/>
        </a:spcBef>
        <a:spcAft>
          <a:spcPct val="0"/>
        </a:spcAft>
        <a:buFont typeface="Arial" panose="020B0604020202020204" pitchFamily="34" charset="0"/>
        <a:buChar char="–"/>
        <a:defRPr lang="sv-SE" sz="1700" kern="1200" baseline="0" dirty="0" smtClean="0">
          <a:solidFill>
            <a:srgbClr val="262626"/>
          </a:solidFill>
          <a:latin typeface="Arial"/>
          <a:ea typeface="ＭＳ Ｐゴシック" pitchFamily="-65" charset="-128"/>
          <a:cs typeface="Arial"/>
        </a:defRPr>
      </a:lvl2pPr>
      <a:lvl3pPr marL="717750" indent="-285750" algn="l" defTabSz="457200" rtl="0" eaLnBrk="1" fontAlgn="base" hangingPunct="1">
        <a:spcBef>
          <a:spcPts val="0"/>
        </a:spcBef>
        <a:spcAft>
          <a:spcPct val="0"/>
        </a:spcAft>
        <a:buFont typeface="Wingdings" panose="05000000000000000000" pitchFamily="2" charset="2"/>
        <a:buChar char="§"/>
        <a:defRPr lang="sv-SE" sz="1700" kern="1200" dirty="0" smtClean="0">
          <a:solidFill>
            <a:schemeClr val="tx1">
              <a:lumMod val="85000"/>
              <a:lumOff val="15000"/>
            </a:schemeClr>
          </a:solidFill>
          <a:latin typeface="Helvetica"/>
          <a:ea typeface="ＭＳ Ｐゴシック" charset="0"/>
          <a:cs typeface="Helvetica"/>
        </a:defRPr>
      </a:lvl3pPr>
      <a:lvl4pPr marL="933750" indent="-285750" algn="l" defTabSz="457200" rtl="0" eaLnBrk="1" fontAlgn="base" hangingPunct="1">
        <a:spcBef>
          <a:spcPts val="0"/>
        </a:spcBef>
        <a:spcAft>
          <a:spcPct val="0"/>
        </a:spcAft>
        <a:buFont typeface="Arial" panose="020B0604020202020204" pitchFamily="34" charset="0"/>
        <a:buChar char="•"/>
        <a:defRPr lang="sv-SE" sz="1700" kern="1200" baseline="0" dirty="0" smtClean="0">
          <a:solidFill>
            <a:schemeClr val="tx1">
              <a:lumMod val="85000"/>
              <a:lumOff val="15000"/>
            </a:schemeClr>
          </a:solidFill>
          <a:latin typeface="Helvetica"/>
          <a:ea typeface="Helvetica" charset="0"/>
          <a:cs typeface="Helvetica"/>
        </a:defRPr>
      </a:lvl4pPr>
      <a:lvl5pPr marL="1149750" indent="-285750" algn="l" defTabSz="457200" rtl="0" eaLnBrk="1" fontAlgn="base" hangingPunct="1">
        <a:spcBef>
          <a:spcPts val="0"/>
        </a:spcBef>
        <a:spcAft>
          <a:spcPct val="0"/>
        </a:spcAft>
        <a:buFont typeface="Arial" panose="020B0604020202020204" pitchFamily="34" charset="0"/>
        <a:buChar char="–"/>
        <a:defRPr lang="sv-SE" sz="1700" kern="1200" dirty="0">
          <a:solidFill>
            <a:schemeClr val="tx1">
              <a:lumMod val="85000"/>
              <a:lumOff val="15000"/>
            </a:schemeClr>
          </a:solidFill>
          <a:latin typeface="Helvetica"/>
          <a:ea typeface="Helvetica" charset="0"/>
          <a:cs typeface="Helvetica"/>
        </a:defRPr>
      </a:lvl5pPr>
      <a:lvl6pPr marL="1616075" indent="-215900" algn="l" defTabSz="457200" rtl="0" eaLnBrk="1" latinLnBrk="0" hangingPunct="1">
        <a:spcBef>
          <a:spcPts val="0"/>
        </a:spcBef>
        <a:buFont typeface="Wingdings" panose="05000000000000000000" pitchFamily="2" charset="2"/>
        <a:buChar char="§"/>
        <a:defRPr sz="17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pos="2880">
          <p15:clr>
            <a:srgbClr val="F26B43"/>
          </p15:clr>
        </p15:guide>
        <p15:guide id="5" orient="horz" pos="2160">
          <p15:clr>
            <a:srgbClr val="F26B43"/>
          </p15:clr>
        </p15:guide>
        <p15:guide id="6" orient="horz" pos="415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Platshållare för rubrik 1"/>
          <p:cNvSpPr>
            <a:spLocks noGrp="1"/>
          </p:cNvSpPr>
          <p:nvPr>
            <p:ph type="title"/>
          </p:nvPr>
        </p:nvSpPr>
        <p:spPr bwMode="auto">
          <a:xfrm>
            <a:off x="539750" y="1411200"/>
            <a:ext cx="80645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endParaRPr lang="sv-SE" dirty="0"/>
          </a:p>
        </p:txBody>
      </p:sp>
      <p:sp>
        <p:nvSpPr>
          <p:cNvPr id="3" name="Platshållare för bildnummer 2"/>
          <p:cNvSpPr>
            <a:spLocks noGrp="1"/>
          </p:cNvSpPr>
          <p:nvPr>
            <p:ph type="sldNum" sz="quarter" idx="4"/>
          </p:nvPr>
        </p:nvSpPr>
        <p:spPr>
          <a:xfrm>
            <a:off x="8027750" y="6407151"/>
            <a:ext cx="576698" cy="241300"/>
          </a:xfrm>
          <a:prstGeom prst="rect">
            <a:avLst/>
          </a:prstGeom>
        </p:spPr>
        <p:txBody>
          <a:bodyPr vert="horz" lIns="0" tIns="0" rIns="0" bIns="0" rtlCol="0" anchor="ctr"/>
          <a:lstStyle>
            <a:lvl1pPr algn="r">
              <a:defRPr sz="1200">
                <a:solidFill>
                  <a:schemeClr val="tx1">
                    <a:tint val="75000"/>
                  </a:schemeClr>
                </a:solidFill>
              </a:defRPr>
            </a:lvl1pPr>
          </a:lstStyle>
          <a:p>
            <a:pPr>
              <a:defRPr/>
            </a:pPr>
            <a:fld id="{9426A61E-93B8-384D-8975-0A89DB09A550}" type="slidenum">
              <a:rPr lang="sv-SE"/>
              <a:pPr>
                <a:defRPr/>
              </a:pPr>
              <a:t>‹#›</a:t>
            </a:fld>
            <a:endParaRPr lang="sv-SE"/>
          </a:p>
        </p:txBody>
      </p:sp>
      <p:sp>
        <p:nvSpPr>
          <p:cNvPr id="4" name="Platshållare för text 3"/>
          <p:cNvSpPr>
            <a:spLocks noGrp="1"/>
          </p:cNvSpPr>
          <p:nvPr>
            <p:ph type="body" idx="1"/>
          </p:nvPr>
        </p:nvSpPr>
        <p:spPr>
          <a:xfrm>
            <a:off x="539750" y="2350800"/>
            <a:ext cx="7488000" cy="3888000"/>
          </a:xfrm>
          <a:prstGeom prst="rect">
            <a:avLst/>
          </a:prstGeom>
        </p:spPr>
        <p:txBody>
          <a:bodyPr vert="horz" lIns="0" tIns="0" rIns="0" bIns="0" rtlCol="0">
            <a:normAutofit/>
          </a:bodyPr>
          <a:lstStyle/>
          <a:p>
            <a:pPr marL="216000" lvl="0" indent="-216000" eaLnBrk="1" hangingPunct="1"/>
            <a:r>
              <a:rPr lang="sv-SE" dirty="0"/>
              <a:t>Klicka här för att ändra format på bakgrundstexten</a:t>
            </a:r>
          </a:p>
          <a:p>
            <a:pPr marL="432000" lvl="1" indent="-216000" algn="l" defTabSz="457200" rtl="0" eaLnBrk="1" fontAlgn="base" hangingPunct="1">
              <a:lnSpc>
                <a:spcPct val="110000"/>
              </a:lnSpc>
              <a:spcBef>
                <a:spcPts val="200"/>
              </a:spcBef>
              <a:spcAft>
                <a:spcPct val="0"/>
              </a:spcAft>
              <a:buFont typeface="Arial" panose="020B0604020202020204" pitchFamily="34" charset="0"/>
              <a:buChar char="–"/>
            </a:pPr>
            <a:r>
              <a:rPr lang="sv-SE" dirty="0"/>
              <a:t>Nivå två</a:t>
            </a:r>
          </a:p>
          <a:p>
            <a:pPr marL="648000" lvl="2" indent="-216000" eaLnBrk="1" hangingPunct="1"/>
            <a:r>
              <a:rPr lang="sv-SE" dirty="0"/>
              <a:t>Nivå tre</a:t>
            </a:r>
          </a:p>
          <a:p>
            <a:pPr marL="864000" lvl="3" indent="-216000" eaLnBrk="1" hangingPunct="1">
              <a:spcBef>
                <a:spcPts val="0"/>
              </a:spcBef>
            </a:pPr>
            <a:r>
              <a:rPr lang="sv-SE" dirty="0"/>
              <a:t>Nivå fyra</a:t>
            </a:r>
          </a:p>
          <a:p>
            <a:pPr marL="1080000" lvl="4" indent="-216000" algn="l" defTabSz="457200" rtl="0" eaLnBrk="1" fontAlgn="base" hangingPunct="1">
              <a:spcBef>
                <a:spcPts val="0"/>
              </a:spcBef>
              <a:spcAft>
                <a:spcPct val="0"/>
              </a:spcAft>
              <a:buFont typeface="Arial" panose="020B0604020202020204" pitchFamily="34" charset="0"/>
              <a:buChar char="–"/>
            </a:pPr>
            <a:r>
              <a:rPr lang="sv-SE" dirty="0"/>
              <a:t>Nivå fem</a:t>
            </a:r>
          </a:p>
        </p:txBody>
      </p:sp>
      <p:sp>
        <p:nvSpPr>
          <p:cNvPr id="6" name="Platshållare för sidfot 5"/>
          <p:cNvSpPr>
            <a:spLocks noGrp="1"/>
          </p:cNvSpPr>
          <p:nvPr>
            <p:ph type="ftr" sz="quarter" idx="3"/>
          </p:nvPr>
        </p:nvSpPr>
        <p:spPr>
          <a:xfrm>
            <a:off x="6372000" y="222935"/>
            <a:ext cx="2520000" cy="460800"/>
          </a:xfrm>
          <a:prstGeom prst="rect">
            <a:avLst/>
          </a:prstGeom>
        </p:spPr>
        <p:txBody>
          <a:bodyPr lIns="0" tIns="0" rIns="0" bIns="0" anchor="t" anchorCtr="0">
            <a:noAutofit/>
          </a:bodyPr>
          <a:lstStyle>
            <a:lvl1pPr>
              <a:lnSpc>
                <a:spcPct val="100000"/>
              </a:lnSpc>
              <a:defRPr lang="sv-SE" sz="1100" b="1" i="0" cap="all" baseline="0">
                <a:solidFill>
                  <a:schemeClr val="tx1">
                    <a:lumMod val="85000"/>
                    <a:lumOff val="15000"/>
                  </a:schemeClr>
                </a:solidFill>
                <a:latin typeface="Arial Narrow"/>
                <a:ea typeface="ＭＳ Ｐゴシック" pitchFamily="-65" charset="-128"/>
              </a:defRPr>
            </a:lvl1pPr>
          </a:lstStyle>
          <a:p>
            <a:pPr algn="r" eaLnBrk="0" hangingPunct="0">
              <a:spcBef>
                <a:spcPts val="0"/>
              </a:spcBef>
              <a:buFont typeface="Arial" charset="0"/>
              <a:buNone/>
            </a:pPr>
            <a:r>
              <a:rPr lang="sv-SE"/>
              <a:t>ORGANISATIONSNAMN (ÄNDRA SIDHUVUD VIA FLIKEN INFOGA-SIDHUVUD/SIDFOT)</a:t>
            </a:r>
            <a:endParaRPr lang="sv-SE" dirty="0"/>
          </a:p>
        </p:txBody>
      </p:sp>
      <p:sp>
        <p:nvSpPr>
          <p:cNvPr id="10" name="Platshållare för bild 7"/>
          <p:cNvSpPr txBox="1">
            <a:spLocks/>
          </p:cNvSpPr>
          <p:nvPr/>
        </p:nvSpPr>
        <p:spPr>
          <a:xfrm>
            <a:off x="676158" y="-5159"/>
            <a:ext cx="953010" cy="970359"/>
          </a:xfrm>
          <a:prstGeom prst="rect">
            <a:avLst/>
          </a:prstGeom>
          <a:blipFill rotWithShape="1">
            <a:blip r:embed="rId8"/>
            <a:stretch>
              <a:fillRect/>
            </a:stretch>
          </a:blipFill>
        </p:spPr>
        <p:txBody>
          <a:bodyPr>
            <a:normAutofit/>
          </a:bodyPr>
          <a:lstStyle>
            <a:lvl1pPr marL="0" indent="0" algn="l" defTabSz="457200" rtl="0" eaLnBrk="1" fontAlgn="base" hangingPunct="1">
              <a:lnSpc>
                <a:spcPct val="110000"/>
              </a:lnSpc>
              <a:spcBef>
                <a:spcPts val="800"/>
              </a:spcBef>
              <a:spcAft>
                <a:spcPct val="0"/>
              </a:spcAft>
              <a:buFont typeface="Arial" charset="0"/>
              <a:buNone/>
              <a:defRPr lang="sv-SE" sz="2000" kern="1200">
                <a:solidFill>
                  <a:srgbClr val="262626"/>
                </a:solidFill>
                <a:latin typeface="Arial"/>
                <a:ea typeface="ＭＳ Ｐゴシック" pitchFamily="-65" charset="-128"/>
                <a:cs typeface="ＭＳ Ｐゴシック" charset="0"/>
              </a:defRPr>
            </a:lvl1pPr>
            <a:lvl2pPr marL="501750" indent="-285750" algn="l" defTabSz="457200" rtl="0" eaLnBrk="1" fontAlgn="base" hangingPunct="1">
              <a:lnSpc>
                <a:spcPct val="110000"/>
              </a:lnSpc>
              <a:spcBef>
                <a:spcPts val="200"/>
              </a:spcBef>
              <a:spcAft>
                <a:spcPct val="0"/>
              </a:spcAft>
              <a:buFont typeface="Arial" panose="020B0604020202020204" pitchFamily="34" charset="0"/>
              <a:buChar char="–"/>
              <a:defRPr lang="sv-SE" sz="1700" kern="1200" baseline="0" dirty="0" smtClean="0">
                <a:solidFill>
                  <a:srgbClr val="262626"/>
                </a:solidFill>
                <a:latin typeface="Arial"/>
                <a:ea typeface="ＭＳ Ｐゴシック" pitchFamily="-65" charset="-128"/>
                <a:cs typeface="Arial"/>
              </a:defRPr>
            </a:lvl2pPr>
            <a:lvl3pPr marL="717750" indent="-285750" algn="l" defTabSz="457200" rtl="0" eaLnBrk="1" fontAlgn="base" hangingPunct="1">
              <a:spcBef>
                <a:spcPts val="0"/>
              </a:spcBef>
              <a:spcAft>
                <a:spcPct val="0"/>
              </a:spcAft>
              <a:buFont typeface="Wingdings" panose="05000000000000000000" pitchFamily="2" charset="2"/>
              <a:buChar char="§"/>
              <a:defRPr lang="sv-SE" sz="1700" kern="1200" dirty="0" smtClean="0">
                <a:solidFill>
                  <a:schemeClr val="tx1">
                    <a:lumMod val="85000"/>
                    <a:lumOff val="15000"/>
                  </a:schemeClr>
                </a:solidFill>
                <a:latin typeface="Helvetica"/>
                <a:ea typeface="ＭＳ Ｐゴシック" charset="0"/>
                <a:cs typeface="Helvetica"/>
              </a:defRPr>
            </a:lvl3pPr>
            <a:lvl4pPr marL="933750" indent="-285750" algn="l" defTabSz="457200" rtl="0" eaLnBrk="1" fontAlgn="base" hangingPunct="1">
              <a:spcBef>
                <a:spcPts val="0"/>
              </a:spcBef>
              <a:spcAft>
                <a:spcPct val="0"/>
              </a:spcAft>
              <a:buFont typeface="Arial" panose="020B0604020202020204" pitchFamily="34" charset="0"/>
              <a:buChar char="•"/>
              <a:defRPr lang="sv-SE" sz="1700" kern="1200" baseline="0" dirty="0" smtClean="0">
                <a:solidFill>
                  <a:schemeClr val="tx1">
                    <a:lumMod val="85000"/>
                    <a:lumOff val="15000"/>
                  </a:schemeClr>
                </a:solidFill>
                <a:latin typeface="Helvetica"/>
                <a:ea typeface="Helvetica" charset="0"/>
                <a:cs typeface="Helvetica"/>
              </a:defRPr>
            </a:lvl4pPr>
            <a:lvl5pPr marL="1149750" indent="-285750" algn="l" defTabSz="457200" rtl="0" eaLnBrk="1" fontAlgn="base" hangingPunct="1">
              <a:spcBef>
                <a:spcPts val="0"/>
              </a:spcBef>
              <a:spcAft>
                <a:spcPct val="0"/>
              </a:spcAft>
              <a:buFont typeface="Arial" panose="020B0604020202020204" pitchFamily="34" charset="0"/>
              <a:buChar char="–"/>
              <a:defRPr lang="sv-SE" sz="1700" kern="1200" dirty="0">
                <a:solidFill>
                  <a:schemeClr val="tx1">
                    <a:lumMod val="85000"/>
                    <a:lumOff val="15000"/>
                  </a:schemeClr>
                </a:solidFill>
                <a:latin typeface="Helvetica"/>
                <a:ea typeface="Helvetica" charset="0"/>
                <a:cs typeface="Helvetica"/>
              </a:defRPr>
            </a:lvl5pPr>
            <a:lvl6pPr marL="1616075" indent="-215900" algn="l" defTabSz="457200" rtl="0" eaLnBrk="1" latinLnBrk="0" hangingPunct="1">
              <a:spcBef>
                <a:spcPts val="0"/>
              </a:spcBef>
              <a:buFont typeface="Wingdings" panose="05000000000000000000" pitchFamily="2" charset="2"/>
              <a:buChar char="§"/>
              <a:defRPr sz="17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sv-SE"/>
              <a:t> </a:t>
            </a:r>
            <a:endParaRPr lang="sv-SE" dirty="0"/>
          </a:p>
        </p:txBody>
      </p:sp>
      <p:sp>
        <p:nvSpPr>
          <p:cNvPr id="5" name="Date Placeholder 4"/>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887067-55F9-40E1-AD6D-8A9FD458D2A1}" type="datetimeFigureOut">
              <a:rPr lang="sv-SE" smtClean="0"/>
              <a:t>2025-10-21</a:t>
            </a:fld>
            <a:endParaRPr lang="sv-SE"/>
          </a:p>
        </p:txBody>
      </p:sp>
    </p:spTree>
    <p:extLst>
      <p:ext uri="{BB962C8B-B14F-4D97-AF65-F5344CB8AC3E}">
        <p14:creationId xmlns:p14="http://schemas.microsoft.com/office/powerpoint/2010/main" val="1180328098"/>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4" r:id="rId6"/>
  </p:sldLayoutIdLst>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hf sldNum="0" hdr="0" dt="0"/>
  <p:txStyles>
    <p:titleStyle>
      <a:lvl1pPr algn="l" defTabSz="457200" rtl="0" eaLnBrk="0" fontAlgn="base" hangingPunct="0">
        <a:lnSpc>
          <a:spcPct val="90000"/>
        </a:lnSpc>
        <a:spcBef>
          <a:spcPct val="0"/>
        </a:spcBef>
        <a:spcAft>
          <a:spcPct val="0"/>
        </a:spcAft>
        <a:defRPr sz="3000" b="1" i="0" kern="1200">
          <a:solidFill>
            <a:schemeClr val="tx1"/>
          </a:solidFill>
          <a:latin typeface="Arial Narrow"/>
          <a:ea typeface="ＭＳ Ｐゴシック" pitchFamily="-65" charset="-128"/>
          <a:cs typeface="ＭＳ Ｐゴシック" charset="0"/>
        </a:defRPr>
      </a:lvl1pPr>
      <a:lvl2pPr algn="l" defTabSz="457200" rtl="0" eaLnBrk="0" fontAlgn="base" hangingPunct="0">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2pPr>
      <a:lvl3pPr algn="l" defTabSz="457200" rtl="0" eaLnBrk="0" fontAlgn="base" hangingPunct="0">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3pPr>
      <a:lvl4pPr algn="l" defTabSz="457200" rtl="0" eaLnBrk="0" fontAlgn="base" hangingPunct="0">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4pPr>
      <a:lvl5pPr algn="l" defTabSz="457200" rtl="0" eaLnBrk="0" fontAlgn="base" hangingPunct="0">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5pPr>
      <a:lvl6pPr marL="457200" algn="l" defTabSz="457200" rtl="0" fontAlgn="base">
        <a:spcBef>
          <a:spcPct val="0"/>
        </a:spcBef>
        <a:spcAft>
          <a:spcPct val="0"/>
        </a:spcAft>
        <a:defRPr sz="2000">
          <a:solidFill>
            <a:srgbClr val="464646"/>
          </a:solidFill>
          <a:latin typeface="Arial Bold" pitchFamily="-65" charset="0"/>
          <a:ea typeface="ＭＳ Ｐゴシック" pitchFamily="-65" charset="-128"/>
        </a:defRPr>
      </a:lvl6pPr>
      <a:lvl7pPr marL="914400" algn="l" defTabSz="457200" rtl="0" fontAlgn="base">
        <a:spcBef>
          <a:spcPct val="0"/>
        </a:spcBef>
        <a:spcAft>
          <a:spcPct val="0"/>
        </a:spcAft>
        <a:defRPr sz="2000">
          <a:solidFill>
            <a:srgbClr val="464646"/>
          </a:solidFill>
          <a:latin typeface="Arial Bold" pitchFamily="-65" charset="0"/>
          <a:ea typeface="ＭＳ Ｐゴシック" pitchFamily="-65" charset="-128"/>
        </a:defRPr>
      </a:lvl7pPr>
      <a:lvl8pPr marL="1371600" algn="l" defTabSz="457200" rtl="0" fontAlgn="base">
        <a:spcBef>
          <a:spcPct val="0"/>
        </a:spcBef>
        <a:spcAft>
          <a:spcPct val="0"/>
        </a:spcAft>
        <a:defRPr sz="2000">
          <a:solidFill>
            <a:srgbClr val="464646"/>
          </a:solidFill>
          <a:latin typeface="Arial Bold" pitchFamily="-65" charset="0"/>
          <a:ea typeface="ＭＳ Ｐゴシック" pitchFamily="-65" charset="-128"/>
        </a:defRPr>
      </a:lvl8pPr>
      <a:lvl9pPr marL="1828800" algn="l" defTabSz="457200" rtl="0" fontAlgn="base">
        <a:spcBef>
          <a:spcPct val="0"/>
        </a:spcBef>
        <a:spcAft>
          <a:spcPct val="0"/>
        </a:spcAft>
        <a:defRPr sz="2000">
          <a:solidFill>
            <a:srgbClr val="464646"/>
          </a:solidFill>
          <a:latin typeface="Arial Bold" pitchFamily="-65" charset="0"/>
          <a:ea typeface="ＭＳ Ｐゴシック" pitchFamily="-65" charset="-128"/>
        </a:defRPr>
      </a:lvl9pPr>
    </p:titleStyle>
    <p:bodyStyle>
      <a:lvl1pPr marL="180000" indent="-180000" algn="l" defTabSz="457200" rtl="0" eaLnBrk="0" fontAlgn="base" hangingPunct="0">
        <a:lnSpc>
          <a:spcPct val="110000"/>
        </a:lnSpc>
        <a:spcBef>
          <a:spcPts val="800"/>
        </a:spcBef>
        <a:spcAft>
          <a:spcPct val="0"/>
        </a:spcAft>
        <a:buFont typeface="Arial" charset="0"/>
        <a:buChar char="•"/>
        <a:defRPr lang="sv-SE" sz="2000" kern="1200" dirty="0" smtClean="0">
          <a:solidFill>
            <a:srgbClr val="262626"/>
          </a:solidFill>
          <a:latin typeface="Arial"/>
          <a:ea typeface="ＭＳ Ｐゴシック" pitchFamily="-65" charset="-128"/>
          <a:cs typeface="ＭＳ Ｐゴシック" charset="0"/>
        </a:defRPr>
      </a:lvl1pPr>
      <a:lvl2pPr marL="501750" indent="-285750" algn="l" defTabSz="457200" rtl="0" eaLnBrk="0" fontAlgn="base" hangingPunct="0">
        <a:lnSpc>
          <a:spcPct val="110000"/>
        </a:lnSpc>
        <a:spcBef>
          <a:spcPts val="200"/>
        </a:spcBef>
        <a:spcAft>
          <a:spcPct val="0"/>
        </a:spcAft>
        <a:buFont typeface="Arial" charset="0"/>
        <a:buChar char="•"/>
        <a:defRPr lang="sv-SE" sz="1700" kern="1200" baseline="0" dirty="0" smtClean="0">
          <a:solidFill>
            <a:srgbClr val="262626"/>
          </a:solidFill>
          <a:latin typeface="Arial"/>
          <a:ea typeface="ＭＳ Ｐゴシック" pitchFamily="-65" charset="-128"/>
          <a:cs typeface="Arial"/>
        </a:defRPr>
      </a:lvl2pPr>
      <a:lvl3pPr marL="717750" indent="-285750" algn="l" defTabSz="457200" rtl="0" eaLnBrk="0" fontAlgn="base" hangingPunct="0">
        <a:spcBef>
          <a:spcPts val="0"/>
        </a:spcBef>
        <a:spcAft>
          <a:spcPct val="0"/>
        </a:spcAft>
        <a:buFont typeface="Wingdings" panose="05000000000000000000" pitchFamily="2" charset="2"/>
        <a:buChar char="§"/>
        <a:defRPr lang="sv-SE" sz="1700" kern="1200" dirty="0" smtClean="0">
          <a:solidFill>
            <a:schemeClr val="tx1">
              <a:lumMod val="85000"/>
              <a:lumOff val="15000"/>
            </a:schemeClr>
          </a:solidFill>
          <a:latin typeface="Helvetica"/>
          <a:ea typeface="ＭＳ Ｐゴシック" charset="0"/>
          <a:cs typeface="Helvetica"/>
        </a:defRPr>
      </a:lvl3pPr>
      <a:lvl4pPr marL="933750" indent="-285750" algn="l" defTabSz="457200" rtl="0" eaLnBrk="0" fontAlgn="base" hangingPunct="0">
        <a:spcBef>
          <a:spcPct val="20000"/>
        </a:spcBef>
        <a:spcAft>
          <a:spcPct val="0"/>
        </a:spcAft>
        <a:buFont typeface="Arial" panose="020B0604020202020204" pitchFamily="34" charset="0"/>
        <a:buChar char="•"/>
        <a:defRPr lang="sv-SE" sz="1700" kern="1200" baseline="0" dirty="0" smtClean="0">
          <a:solidFill>
            <a:schemeClr val="tx1">
              <a:lumMod val="85000"/>
              <a:lumOff val="15000"/>
            </a:schemeClr>
          </a:solidFill>
          <a:latin typeface="Helvetica"/>
          <a:ea typeface="Helvetica" charset="0"/>
          <a:cs typeface="Helvetica"/>
        </a:defRPr>
      </a:lvl4pPr>
      <a:lvl5pPr marL="1149750" indent="-285750" algn="l" defTabSz="457200" rtl="0" eaLnBrk="0" fontAlgn="base" hangingPunct="0">
        <a:spcBef>
          <a:spcPct val="20000"/>
        </a:spcBef>
        <a:spcAft>
          <a:spcPct val="0"/>
        </a:spcAft>
        <a:buFont typeface="Arial" charset="0"/>
        <a:buChar char="»"/>
        <a:defRPr lang="sv-SE" sz="1700" kern="1200" dirty="0">
          <a:solidFill>
            <a:schemeClr val="tx1">
              <a:lumMod val="85000"/>
              <a:lumOff val="15000"/>
            </a:schemeClr>
          </a:solidFill>
          <a:latin typeface="Helvetica"/>
          <a:ea typeface="Helvetica" charset="0"/>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pos="2880" userDrawn="1">
          <p15:clr>
            <a:srgbClr val="F26B43"/>
          </p15:clr>
        </p15:guide>
        <p15:guide id="6" orient="horz" pos="216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A0924B0-FD1C-FFD7-6B1C-D954FD6B958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6B33730-3331-2AED-B69E-C90AF5D4DF4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097A632-81DD-FEEE-4031-61781CE6354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8EBBEA2-0E8E-4AC0-BE7A-C7E0B503DC6D}" type="datetimeFigureOut">
              <a:rPr lang="sv-SE" smtClean="0"/>
              <a:t>2025-10-21</a:t>
            </a:fld>
            <a:endParaRPr lang="sv-SE"/>
          </a:p>
        </p:txBody>
      </p:sp>
      <p:sp>
        <p:nvSpPr>
          <p:cNvPr id="5" name="Platshållare för sidfot 4">
            <a:extLst>
              <a:ext uri="{FF2B5EF4-FFF2-40B4-BE49-F238E27FC236}">
                <a16:creationId xmlns:a16="http://schemas.microsoft.com/office/drawing/2014/main" id="{16196657-0742-8743-526B-2C7DE5E32B0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lgn="r" eaLnBrk="0" hangingPunct="0">
              <a:spcBef>
                <a:spcPts val="0"/>
              </a:spcBef>
              <a:buFont typeface="Arial" charset="0"/>
              <a:buNone/>
            </a:pPr>
            <a:r>
              <a:rPr lang="sv-SE"/>
              <a:t>ORGANISATIONSNAMN (ÄNDRA SIDHUVUD VIA FLIKEN INFOGA-SIDHUVUD/SIDFOT)</a:t>
            </a:r>
            <a:endParaRPr lang="sv-SE" dirty="0"/>
          </a:p>
        </p:txBody>
      </p:sp>
      <p:sp>
        <p:nvSpPr>
          <p:cNvPr id="6" name="Platshållare för bildnummer 5">
            <a:extLst>
              <a:ext uri="{FF2B5EF4-FFF2-40B4-BE49-F238E27FC236}">
                <a16:creationId xmlns:a16="http://schemas.microsoft.com/office/drawing/2014/main" id="{E540DA49-742B-CE8A-D390-18D42B811FC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9426A61E-93B8-384D-8975-0A89DB09A550}" type="slidenum">
              <a:rPr lang="sv-SE" smtClean="0"/>
              <a:pPr>
                <a:defRPr/>
              </a:pPr>
              <a:t>‹#›</a:t>
            </a:fld>
            <a:endParaRPr lang="sv-SE"/>
          </a:p>
        </p:txBody>
      </p:sp>
    </p:spTree>
    <p:extLst>
      <p:ext uri="{BB962C8B-B14F-4D97-AF65-F5344CB8AC3E}">
        <p14:creationId xmlns:p14="http://schemas.microsoft.com/office/powerpoint/2010/main" val="397388967"/>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 id="2147483949" r:id="rId12"/>
    <p:sldLayoutId id="2147483952" r:id="rId13"/>
    <p:sldLayoutId id="2147483956" r:id="rId14"/>
    <p:sldLayoutId id="2147483959" r:id="rId15"/>
    <p:sldLayoutId id="2147483962" r:id="rId16"/>
    <p:sldLayoutId id="2147483966" r:id="rId17"/>
    <p:sldLayoutId id="2147483967" r:id="rId18"/>
    <p:sldLayoutId id="2147483968" r:id="rId19"/>
    <p:sldLayoutId id="2147483971" r:id="rId20"/>
  </p:sldLayoutIdLst>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2" Type="http://schemas.openxmlformats.org/officeDocument/2006/relationships/hyperlink" Target="https://skl.se/halsasjukvard/patientsakerhet/sbarforkommunikation.748.html" TargetMode="External"/><Relationship Id="rId1" Type="http://schemas.openxmlformats.org/officeDocument/2006/relationships/slideLayout" Target="../slideLayouts/slideLayout4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sv-SE"/>
          </a:p>
        </p:txBody>
      </p:sp>
      <p:sp>
        <p:nvSpPr>
          <p:cNvPr id="5" name="Rektangel 4"/>
          <p:cNvSpPr/>
          <p:nvPr/>
        </p:nvSpPr>
        <p:spPr>
          <a:xfrm>
            <a:off x="1043608" y="2708920"/>
            <a:ext cx="7416824" cy="1754326"/>
          </a:xfrm>
          <a:prstGeom prst="rect">
            <a:avLst/>
          </a:prstGeom>
        </p:spPr>
        <p:txBody>
          <a:bodyPr wrap="square">
            <a:spAutoFit/>
          </a:bodyPr>
          <a:lstStyle/>
          <a:p>
            <a:r>
              <a:rPr lang="sv-SE" sz="3600" dirty="0">
                <a:solidFill>
                  <a:srgbClr val="FF0000"/>
                </a:solidFill>
              </a:rPr>
              <a:t>Effektivt samarbete i team och icke-team</a:t>
            </a:r>
          </a:p>
          <a:p>
            <a:endParaRPr lang="sv-SE" dirty="0"/>
          </a:p>
          <a:p>
            <a:r>
              <a:rPr lang="sv-SE" dirty="0"/>
              <a:t>Christian Jacobsson, leg psykolog &amp; docent, Göteborgs universitet</a:t>
            </a:r>
          </a:p>
        </p:txBody>
      </p:sp>
    </p:spTree>
    <p:extLst>
      <p:ext uri="{BB962C8B-B14F-4D97-AF65-F5344CB8AC3E}">
        <p14:creationId xmlns:p14="http://schemas.microsoft.com/office/powerpoint/2010/main" val="422553961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0"/>
          <p:cNvSpPr txBox="1">
            <a:spLocks noChangeArrowheads="1"/>
          </p:cNvSpPr>
          <p:nvPr/>
        </p:nvSpPr>
        <p:spPr bwMode="auto">
          <a:xfrm>
            <a:off x="620262" y="332656"/>
            <a:ext cx="86180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r>
              <a:rPr lang="sv-SE" sz="2400" dirty="0"/>
              <a:t>Gruppers utveckling enligt IMGD (GDQ) – modellen </a:t>
            </a:r>
            <a:r>
              <a:rPr lang="sv-SE" sz="1600" dirty="0"/>
              <a:t>(Wheelan/Jacobsson)</a:t>
            </a:r>
            <a:endParaRPr lang="sv-SE" dirty="0"/>
          </a:p>
        </p:txBody>
      </p:sp>
      <p:sp>
        <p:nvSpPr>
          <p:cNvPr id="12291" name="Text Box 23"/>
          <p:cNvSpPr txBox="1">
            <a:spLocks noChangeArrowheads="1"/>
          </p:cNvSpPr>
          <p:nvPr/>
        </p:nvSpPr>
        <p:spPr bwMode="auto">
          <a:xfrm>
            <a:off x="1325563" y="5143500"/>
            <a:ext cx="721518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r>
              <a:rPr lang="sv-SE" sz="1600" b="1" i="1" dirty="0"/>
              <a:t>Ledaren och                      	                                              Uppgiften i centrum</a:t>
            </a:r>
          </a:p>
          <a:p>
            <a:pPr eaLnBrk="1" hangingPunct="1"/>
            <a:r>
              <a:rPr lang="sv-SE" sz="1600" b="1" i="1" dirty="0"/>
              <a:t>relationer i centrum</a:t>
            </a:r>
          </a:p>
        </p:txBody>
      </p:sp>
      <p:sp>
        <p:nvSpPr>
          <p:cNvPr id="12292" name="AutoShape 24"/>
          <p:cNvSpPr>
            <a:spLocks noChangeArrowheads="1"/>
          </p:cNvSpPr>
          <p:nvPr/>
        </p:nvSpPr>
        <p:spPr bwMode="auto">
          <a:xfrm>
            <a:off x="3244056" y="5130493"/>
            <a:ext cx="2655887" cy="485775"/>
          </a:xfrm>
          <a:prstGeom prst="leftRightArrow">
            <a:avLst>
              <a:gd name="adj1" fmla="val 50000"/>
              <a:gd name="adj2" fmla="val 127520"/>
            </a:avLst>
          </a:prstGeom>
          <a:solidFill>
            <a:schemeClr val="accent1"/>
          </a:solidFill>
          <a:ln w="9525">
            <a:solidFill>
              <a:schemeClr val="tx1"/>
            </a:solidFill>
            <a:miter lim="800000"/>
            <a:headEnd/>
            <a:tailEnd/>
          </a:ln>
        </p:spPr>
        <p:txBody>
          <a:bodyPr wrap="none" anchor="ctr"/>
          <a:lstStyle/>
          <a:p>
            <a:endParaRPr lang="sv-SE" sz="1600"/>
          </a:p>
        </p:txBody>
      </p:sp>
      <p:sp>
        <p:nvSpPr>
          <p:cNvPr id="35" name="Oval 25"/>
          <p:cNvSpPr>
            <a:spLocks noChangeArrowheads="1"/>
          </p:cNvSpPr>
          <p:nvPr/>
        </p:nvSpPr>
        <p:spPr bwMode="auto">
          <a:xfrm>
            <a:off x="1214438" y="2357438"/>
            <a:ext cx="2159000" cy="2016125"/>
          </a:xfrm>
          <a:prstGeom prst="ellipse">
            <a:avLst/>
          </a:prstGeom>
          <a:solidFill>
            <a:schemeClr val="accent2">
              <a:lumMod val="20000"/>
              <a:lumOff val="80000"/>
            </a:schemeClr>
          </a:solidFill>
          <a:ln w="9525">
            <a:solidFill>
              <a:schemeClr val="tx1"/>
            </a:solidFill>
            <a:round/>
            <a:headEnd/>
            <a:tailEnd/>
          </a:ln>
          <a:effectLst/>
        </p:spPr>
        <p:txBody>
          <a:bodyPr wrap="none" anchor="ctr"/>
          <a:lstStyle/>
          <a:p>
            <a:pPr>
              <a:defRPr/>
            </a:pPr>
            <a:endParaRPr lang="sv-SE" sz="1600"/>
          </a:p>
        </p:txBody>
      </p:sp>
      <p:sp>
        <p:nvSpPr>
          <p:cNvPr id="12294" name="Oval 26"/>
          <p:cNvSpPr>
            <a:spLocks noChangeArrowheads="1"/>
          </p:cNvSpPr>
          <p:nvPr/>
        </p:nvSpPr>
        <p:spPr bwMode="auto">
          <a:xfrm>
            <a:off x="2584450" y="2357438"/>
            <a:ext cx="2159000" cy="2016125"/>
          </a:xfrm>
          <a:prstGeom prst="ellipse">
            <a:avLst/>
          </a:prstGeom>
          <a:solidFill>
            <a:srgbClr val="F98A67"/>
          </a:solidFill>
          <a:ln w="9525">
            <a:solidFill>
              <a:schemeClr val="tx1"/>
            </a:solidFill>
            <a:round/>
            <a:headEnd/>
            <a:tailEnd/>
          </a:ln>
        </p:spPr>
        <p:txBody>
          <a:bodyPr wrap="none" anchor="ctr"/>
          <a:lstStyle/>
          <a:p>
            <a:pPr algn="ctr"/>
            <a:r>
              <a:rPr lang="sv-SE" sz="1600" b="1">
                <a:latin typeface="Garamond" pitchFamily="18" charset="0"/>
              </a:rPr>
              <a:t>Opposition </a:t>
            </a:r>
          </a:p>
          <a:p>
            <a:pPr algn="ctr"/>
            <a:r>
              <a:rPr lang="sv-SE" sz="1600" b="1">
                <a:latin typeface="Garamond" pitchFamily="18" charset="0"/>
              </a:rPr>
              <a:t>&amp; Konflikt</a:t>
            </a:r>
          </a:p>
        </p:txBody>
      </p:sp>
      <p:sp>
        <p:nvSpPr>
          <p:cNvPr id="12295" name="Oval 27"/>
          <p:cNvSpPr>
            <a:spLocks noChangeArrowheads="1"/>
          </p:cNvSpPr>
          <p:nvPr/>
        </p:nvSpPr>
        <p:spPr bwMode="auto">
          <a:xfrm>
            <a:off x="4456113" y="2357438"/>
            <a:ext cx="2159000" cy="2016125"/>
          </a:xfrm>
          <a:prstGeom prst="ellipse">
            <a:avLst/>
          </a:prstGeom>
          <a:solidFill>
            <a:srgbClr val="33CCCC"/>
          </a:solidFill>
          <a:ln w="9525">
            <a:solidFill>
              <a:schemeClr val="tx1"/>
            </a:solidFill>
            <a:round/>
            <a:headEnd/>
            <a:tailEnd/>
          </a:ln>
        </p:spPr>
        <p:txBody>
          <a:bodyPr wrap="none" anchor="ctr"/>
          <a:lstStyle/>
          <a:p>
            <a:pPr algn="ctr"/>
            <a:r>
              <a:rPr lang="sv-SE" sz="1600" b="1">
                <a:latin typeface="Garamond" pitchFamily="18" charset="0"/>
              </a:rPr>
              <a:t>Tillit &amp;</a:t>
            </a:r>
          </a:p>
          <a:p>
            <a:pPr algn="ctr"/>
            <a:r>
              <a:rPr lang="sv-SE" sz="1600" b="1">
                <a:latin typeface="Garamond" pitchFamily="18" charset="0"/>
              </a:rPr>
              <a:t>Struktur</a:t>
            </a:r>
          </a:p>
        </p:txBody>
      </p:sp>
      <p:sp>
        <p:nvSpPr>
          <p:cNvPr id="12296" name="Oval 28"/>
          <p:cNvSpPr>
            <a:spLocks noChangeArrowheads="1"/>
          </p:cNvSpPr>
          <p:nvPr/>
        </p:nvSpPr>
        <p:spPr bwMode="auto">
          <a:xfrm>
            <a:off x="6111875" y="2357438"/>
            <a:ext cx="2159000" cy="2016125"/>
          </a:xfrm>
          <a:prstGeom prst="ellipse">
            <a:avLst/>
          </a:prstGeom>
          <a:solidFill>
            <a:srgbClr val="99CC00"/>
          </a:solidFill>
          <a:ln w="9525">
            <a:solidFill>
              <a:schemeClr val="tx1"/>
            </a:solidFill>
            <a:round/>
            <a:headEnd/>
            <a:tailEnd/>
          </a:ln>
        </p:spPr>
        <p:txBody>
          <a:bodyPr wrap="none" anchor="ctr"/>
          <a:lstStyle/>
          <a:p>
            <a:pPr algn="ctr"/>
            <a:r>
              <a:rPr lang="sv-SE" sz="1600" b="1">
                <a:latin typeface="Garamond" pitchFamily="18" charset="0"/>
              </a:rPr>
              <a:t>Arbete &amp;</a:t>
            </a:r>
          </a:p>
          <a:p>
            <a:pPr algn="ctr"/>
            <a:r>
              <a:rPr lang="sv-SE" sz="1600" b="1">
                <a:latin typeface="Garamond" pitchFamily="18" charset="0"/>
              </a:rPr>
              <a:t>Produktivitet</a:t>
            </a:r>
          </a:p>
        </p:txBody>
      </p:sp>
      <p:sp>
        <p:nvSpPr>
          <p:cNvPr id="12297" name="AutoShape 29"/>
          <p:cNvSpPr>
            <a:spLocks noChangeArrowheads="1"/>
          </p:cNvSpPr>
          <p:nvPr/>
        </p:nvSpPr>
        <p:spPr bwMode="auto">
          <a:xfrm>
            <a:off x="4240213" y="1997075"/>
            <a:ext cx="792162" cy="288925"/>
          </a:xfrm>
          <a:prstGeom prst="curvedDownArrow">
            <a:avLst>
              <a:gd name="adj1" fmla="val 54835"/>
              <a:gd name="adj2" fmla="val 109670"/>
              <a:gd name="adj3" fmla="val 33333"/>
            </a:avLst>
          </a:prstGeom>
          <a:solidFill>
            <a:schemeClr val="accent1"/>
          </a:solidFill>
          <a:ln w="9525">
            <a:solidFill>
              <a:schemeClr val="tx1"/>
            </a:solidFill>
            <a:miter lim="800000"/>
            <a:headEnd/>
            <a:tailEnd/>
          </a:ln>
        </p:spPr>
        <p:txBody>
          <a:bodyPr wrap="none" anchor="ctr"/>
          <a:lstStyle/>
          <a:p>
            <a:endParaRPr lang="sv-SE" sz="1600"/>
          </a:p>
        </p:txBody>
      </p:sp>
      <p:sp>
        <p:nvSpPr>
          <p:cNvPr id="12298" name="AutoShape 30"/>
          <p:cNvSpPr>
            <a:spLocks noChangeArrowheads="1"/>
          </p:cNvSpPr>
          <p:nvPr/>
        </p:nvSpPr>
        <p:spPr bwMode="auto">
          <a:xfrm>
            <a:off x="2727325" y="1997075"/>
            <a:ext cx="792163" cy="288925"/>
          </a:xfrm>
          <a:prstGeom prst="curvedDownArrow">
            <a:avLst>
              <a:gd name="adj1" fmla="val 54835"/>
              <a:gd name="adj2" fmla="val 109670"/>
              <a:gd name="adj3" fmla="val 33333"/>
            </a:avLst>
          </a:prstGeom>
          <a:solidFill>
            <a:schemeClr val="accent1"/>
          </a:solidFill>
          <a:ln w="9525">
            <a:solidFill>
              <a:schemeClr val="tx1"/>
            </a:solidFill>
            <a:miter lim="800000"/>
            <a:headEnd/>
            <a:tailEnd/>
          </a:ln>
        </p:spPr>
        <p:txBody>
          <a:bodyPr wrap="none" anchor="ctr"/>
          <a:lstStyle/>
          <a:p>
            <a:endParaRPr lang="sv-SE" sz="1600"/>
          </a:p>
        </p:txBody>
      </p:sp>
      <p:sp>
        <p:nvSpPr>
          <p:cNvPr id="12299" name="AutoShape 31"/>
          <p:cNvSpPr>
            <a:spLocks noChangeArrowheads="1"/>
          </p:cNvSpPr>
          <p:nvPr/>
        </p:nvSpPr>
        <p:spPr bwMode="auto">
          <a:xfrm>
            <a:off x="5895975" y="1997075"/>
            <a:ext cx="792163" cy="288925"/>
          </a:xfrm>
          <a:prstGeom prst="curvedDownArrow">
            <a:avLst>
              <a:gd name="adj1" fmla="val 54835"/>
              <a:gd name="adj2" fmla="val 109670"/>
              <a:gd name="adj3" fmla="val 33333"/>
            </a:avLst>
          </a:prstGeom>
          <a:solidFill>
            <a:schemeClr val="accent1"/>
          </a:solidFill>
          <a:ln w="9525">
            <a:solidFill>
              <a:schemeClr val="tx1"/>
            </a:solidFill>
            <a:miter lim="800000"/>
            <a:headEnd/>
            <a:tailEnd/>
          </a:ln>
        </p:spPr>
        <p:txBody>
          <a:bodyPr wrap="none" anchor="ctr"/>
          <a:lstStyle/>
          <a:p>
            <a:endParaRPr lang="sv-SE" sz="1600"/>
          </a:p>
        </p:txBody>
      </p:sp>
      <p:sp>
        <p:nvSpPr>
          <p:cNvPr id="12300" name="Text Box 32"/>
          <p:cNvSpPr txBox="1">
            <a:spLocks noChangeArrowheads="1"/>
          </p:cNvSpPr>
          <p:nvPr/>
        </p:nvSpPr>
        <p:spPr bwMode="auto">
          <a:xfrm>
            <a:off x="1287463" y="3076575"/>
            <a:ext cx="12239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r>
              <a:rPr lang="sv-SE" sz="1600" b="1">
                <a:latin typeface="Garamond" pitchFamily="18" charset="0"/>
              </a:rPr>
              <a:t>Tillhörighet</a:t>
            </a:r>
          </a:p>
          <a:p>
            <a:pPr eaLnBrk="1" hangingPunct="1"/>
            <a:r>
              <a:rPr lang="sv-SE" sz="1600" b="1">
                <a:latin typeface="Garamond" pitchFamily="18" charset="0"/>
              </a:rPr>
              <a:t>&amp; Trygghet</a:t>
            </a:r>
          </a:p>
        </p:txBody>
      </p:sp>
      <p:sp>
        <p:nvSpPr>
          <p:cNvPr id="12301" name="Line 33"/>
          <p:cNvSpPr>
            <a:spLocks noChangeShapeType="1"/>
          </p:cNvSpPr>
          <p:nvPr/>
        </p:nvSpPr>
        <p:spPr bwMode="auto">
          <a:xfrm>
            <a:off x="2008188" y="3868738"/>
            <a:ext cx="5399087" cy="0"/>
          </a:xfrm>
          <a:prstGeom prst="line">
            <a:avLst/>
          </a:prstGeom>
          <a:noFill/>
          <a:ln w="38100">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2302" name="Line 34"/>
          <p:cNvSpPr>
            <a:spLocks noChangeShapeType="1"/>
          </p:cNvSpPr>
          <p:nvPr/>
        </p:nvSpPr>
        <p:spPr bwMode="auto">
          <a:xfrm>
            <a:off x="1936750" y="2789238"/>
            <a:ext cx="5470525" cy="0"/>
          </a:xfrm>
          <a:prstGeom prst="line">
            <a:avLst/>
          </a:prstGeom>
          <a:noFill/>
          <a:ln w="38100">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2303" name="Rectangle 35"/>
          <p:cNvSpPr>
            <a:spLocks noChangeArrowheads="1"/>
          </p:cNvSpPr>
          <p:nvPr/>
        </p:nvSpPr>
        <p:spPr bwMode="auto">
          <a:xfrm>
            <a:off x="2151063" y="2070100"/>
            <a:ext cx="254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sv-SE" sz="1600"/>
              <a:t>I</a:t>
            </a:r>
          </a:p>
        </p:txBody>
      </p:sp>
      <p:sp>
        <p:nvSpPr>
          <p:cNvPr id="12304" name="Rectangle 36"/>
          <p:cNvSpPr>
            <a:spLocks noChangeArrowheads="1"/>
          </p:cNvSpPr>
          <p:nvPr/>
        </p:nvSpPr>
        <p:spPr bwMode="auto">
          <a:xfrm>
            <a:off x="3521075" y="2070100"/>
            <a:ext cx="3222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sv-SE" sz="1600"/>
              <a:t>II</a:t>
            </a:r>
          </a:p>
        </p:txBody>
      </p:sp>
      <p:sp>
        <p:nvSpPr>
          <p:cNvPr id="12305" name="Rectangle 37"/>
          <p:cNvSpPr>
            <a:spLocks noChangeArrowheads="1"/>
          </p:cNvSpPr>
          <p:nvPr/>
        </p:nvSpPr>
        <p:spPr bwMode="auto">
          <a:xfrm>
            <a:off x="5319713" y="2070100"/>
            <a:ext cx="3921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sv-SE" sz="1600"/>
              <a:t>III</a:t>
            </a:r>
          </a:p>
        </p:txBody>
      </p:sp>
      <p:sp>
        <p:nvSpPr>
          <p:cNvPr id="12306" name="Rectangle 38"/>
          <p:cNvSpPr>
            <a:spLocks noChangeArrowheads="1"/>
          </p:cNvSpPr>
          <p:nvPr/>
        </p:nvSpPr>
        <p:spPr bwMode="auto">
          <a:xfrm>
            <a:off x="6975475" y="2070100"/>
            <a:ext cx="401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sv-SE" sz="1600"/>
              <a:t>IV</a:t>
            </a:r>
          </a:p>
        </p:txBody>
      </p:sp>
      <p:sp>
        <p:nvSpPr>
          <p:cNvPr id="12307" name="AutoShape 39"/>
          <p:cNvSpPr>
            <a:spLocks noChangeArrowheads="1"/>
          </p:cNvSpPr>
          <p:nvPr/>
        </p:nvSpPr>
        <p:spPr bwMode="auto">
          <a:xfrm rot="10800000">
            <a:off x="5895975" y="4302125"/>
            <a:ext cx="792163" cy="288925"/>
          </a:xfrm>
          <a:prstGeom prst="curvedDownArrow">
            <a:avLst>
              <a:gd name="adj1" fmla="val 54835"/>
              <a:gd name="adj2" fmla="val 109670"/>
              <a:gd name="adj3" fmla="val 33333"/>
            </a:avLst>
          </a:prstGeom>
          <a:solidFill>
            <a:schemeClr val="bg1"/>
          </a:solidFill>
          <a:ln w="9525">
            <a:solidFill>
              <a:schemeClr val="tx1"/>
            </a:solidFill>
            <a:miter lim="800000"/>
            <a:headEnd/>
            <a:tailEnd/>
          </a:ln>
        </p:spPr>
        <p:txBody>
          <a:bodyPr wrap="none" anchor="ctr"/>
          <a:lstStyle/>
          <a:p>
            <a:endParaRPr lang="sv-SE" sz="1600"/>
          </a:p>
        </p:txBody>
      </p:sp>
      <p:sp>
        <p:nvSpPr>
          <p:cNvPr id="12308" name="AutoShape 40"/>
          <p:cNvSpPr>
            <a:spLocks noChangeArrowheads="1"/>
          </p:cNvSpPr>
          <p:nvPr/>
        </p:nvSpPr>
        <p:spPr bwMode="auto">
          <a:xfrm rot="10800000">
            <a:off x="4095750" y="4373563"/>
            <a:ext cx="792163" cy="288925"/>
          </a:xfrm>
          <a:prstGeom prst="curvedDownArrow">
            <a:avLst>
              <a:gd name="adj1" fmla="val 54835"/>
              <a:gd name="adj2" fmla="val 109670"/>
              <a:gd name="adj3" fmla="val 33333"/>
            </a:avLst>
          </a:prstGeom>
          <a:solidFill>
            <a:schemeClr val="bg1"/>
          </a:solidFill>
          <a:ln w="9525">
            <a:solidFill>
              <a:schemeClr val="tx1"/>
            </a:solidFill>
            <a:miter lim="800000"/>
            <a:headEnd/>
            <a:tailEnd/>
          </a:ln>
        </p:spPr>
        <p:txBody>
          <a:bodyPr wrap="none" anchor="ctr"/>
          <a:lstStyle/>
          <a:p>
            <a:endParaRPr lang="sv-SE" sz="1600"/>
          </a:p>
        </p:txBody>
      </p:sp>
      <p:sp>
        <p:nvSpPr>
          <p:cNvPr id="12309" name="AutoShape 41"/>
          <p:cNvSpPr>
            <a:spLocks noChangeArrowheads="1"/>
          </p:cNvSpPr>
          <p:nvPr/>
        </p:nvSpPr>
        <p:spPr bwMode="auto">
          <a:xfrm rot="10800000">
            <a:off x="2439988" y="4373563"/>
            <a:ext cx="792162" cy="288925"/>
          </a:xfrm>
          <a:prstGeom prst="curvedDownArrow">
            <a:avLst>
              <a:gd name="adj1" fmla="val 54835"/>
              <a:gd name="adj2" fmla="val 109670"/>
              <a:gd name="adj3" fmla="val 33333"/>
            </a:avLst>
          </a:prstGeom>
          <a:solidFill>
            <a:schemeClr val="bg1"/>
          </a:solidFill>
          <a:ln w="9525">
            <a:solidFill>
              <a:schemeClr val="tx1"/>
            </a:solidFill>
            <a:miter lim="800000"/>
            <a:headEnd/>
            <a:tailEnd/>
          </a:ln>
        </p:spPr>
        <p:txBody>
          <a:bodyPr wrap="none" anchor="ctr"/>
          <a:lstStyle/>
          <a:p>
            <a:endParaRPr lang="sv-SE" sz="1600"/>
          </a:p>
        </p:txBody>
      </p:sp>
    </p:spTree>
    <p:extLst>
      <p:ext uri="{BB962C8B-B14F-4D97-AF65-F5344CB8AC3E}">
        <p14:creationId xmlns:p14="http://schemas.microsoft.com/office/powerpoint/2010/main" val="1027343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43395" y="804040"/>
            <a:ext cx="8229600" cy="645563"/>
          </a:xfrm>
        </p:spPr>
        <p:txBody>
          <a:bodyPr/>
          <a:lstStyle/>
          <a:p>
            <a:r>
              <a:rPr lang="sv-SE" b="0" dirty="0"/>
              <a:t>Gruppers utveckling och prestationer</a:t>
            </a:r>
          </a:p>
        </p:txBody>
      </p:sp>
      <p:sp>
        <p:nvSpPr>
          <p:cNvPr id="3" name="Platshållare för innehåll 2"/>
          <p:cNvSpPr>
            <a:spLocks noGrp="1"/>
          </p:cNvSpPr>
          <p:nvPr>
            <p:ph idx="1"/>
          </p:nvPr>
        </p:nvSpPr>
        <p:spPr>
          <a:xfrm>
            <a:off x="757229" y="1412776"/>
            <a:ext cx="7886700" cy="4351338"/>
          </a:xfrm>
        </p:spPr>
        <p:txBody>
          <a:bodyPr>
            <a:noAutofit/>
          </a:bodyPr>
          <a:lstStyle/>
          <a:p>
            <a:pPr marL="0" indent="0">
              <a:buNone/>
              <a:defRPr/>
            </a:pPr>
            <a:r>
              <a:rPr lang="sv-SE" sz="1800" dirty="0">
                <a:ea typeface="ＭＳ Ｐゴシック" charset="-128"/>
              </a:rPr>
              <a:t>Grupper som fungerar i enlighet med fas III och fas IV enligt GDQ presterar bättre än grupper som tillhör fas I och fas II. Detta har konstaterats i en mängd vetenskapliga studier av grupper inom olika branscher och på olika nivåer i organisationer. </a:t>
            </a:r>
          </a:p>
          <a:p>
            <a:pPr marL="228600" indent="-228600">
              <a:lnSpc>
                <a:spcPts val="1338"/>
              </a:lnSpc>
              <a:buNone/>
              <a:defRPr/>
            </a:pPr>
            <a:endParaRPr lang="sv-SE" sz="1800" dirty="0">
              <a:ea typeface="ＭＳ Ｐゴシック" charset="-128"/>
            </a:endParaRPr>
          </a:p>
          <a:p>
            <a:pPr marL="228600" indent="-228600">
              <a:lnSpc>
                <a:spcPts val="1338"/>
              </a:lnSpc>
              <a:buNone/>
              <a:defRPr/>
            </a:pPr>
            <a:r>
              <a:rPr lang="sv-SE" sz="1800" dirty="0">
                <a:ea typeface="ＭＳ Ｐゴシック" charset="-128"/>
              </a:rPr>
              <a:t>Forskning visar att grupper som befinner sig i fas III och IV jämfört </a:t>
            </a:r>
          </a:p>
          <a:p>
            <a:pPr marL="228600" indent="-228600">
              <a:lnSpc>
                <a:spcPts val="1338"/>
              </a:lnSpc>
              <a:buNone/>
              <a:defRPr/>
            </a:pPr>
            <a:r>
              <a:rPr lang="sv-SE" sz="1800" dirty="0">
                <a:ea typeface="ＭＳ Ｐゴシック" charset="-128"/>
              </a:rPr>
              <a:t>med grupper i fas I och II:</a:t>
            </a:r>
          </a:p>
          <a:p>
            <a:pPr marL="228600" indent="-228600">
              <a:defRPr/>
            </a:pPr>
            <a:endParaRPr lang="sv-SE" sz="1800" dirty="0">
              <a:ea typeface="ＭＳ Ｐゴシック" charset="-128"/>
            </a:endParaRPr>
          </a:p>
          <a:p>
            <a:pPr>
              <a:buFont typeface="Arial"/>
              <a:buChar char="•"/>
              <a:defRPr/>
            </a:pPr>
            <a:r>
              <a:rPr lang="sv-SE" sz="1800" dirty="0">
                <a:ea typeface="ＭＳ Ｐゴシック" charset="-128"/>
              </a:rPr>
              <a:t>Har nöjdare kunder och chefer inom tjänstesektorn</a:t>
            </a:r>
            <a:br>
              <a:rPr kumimoji="1" lang="en-US" sz="1800" dirty="0"/>
            </a:br>
            <a:r>
              <a:rPr kumimoji="1" lang="en-US" sz="1200" dirty="0"/>
              <a:t>(</a:t>
            </a:r>
            <a:r>
              <a:rPr kumimoji="1" lang="en-US" sz="1200" dirty="0" err="1"/>
              <a:t>Wheelan</a:t>
            </a:r>
            <a:r>
              <a:rPr kumimoji="1" lang="en-US" sz="1200" dirty="0"/>
              <a:t>, Murphy, Tsumura &amp; Fried Kline, 1998)</a:t>
            </a:r>
            <a:endParaRPr lang="sv-SE" sz="1200" dirty="0">
              <a:ea typeface="ＭＳ Ｐゴシック" charset="-128"/>
            </a:endParaRPr>
          </a:p>
          <a:p>
            <a:pPr>
              <a:buFont typeface="Arial"/>
              <a:buChar char="•"/>
              <a:defRPr/>
            </a:pPr>
            <a:r>
              <a:rPr lang="sv-SE" sz="1800" dirty="0">
                <a:ea typeface="ＭＳ Ｐゴシック" charset="-128"/>
              </a:rPr>
              <a:t>Producerar mer varor inom tillverkningsindustrin</a:t>
            </a:r>
            <a:br>
              <a:rPr lang="sv-SE" sz="1800" dirty="0">
                <a:ea typeface="ＭＳ Ｐゴシック" charset="-128"/>
              </a:rPr>
            </a:br>
            <a:r>
              <a:rPr lang="sv-SE" sz="1100" dirty="0">
                <a:ea typeface="ＭＳ Ｐゴシック" charset="-128"/>
              </a:rPr>
              <a:t>(</a:t>
            </a:r>
            <a:r>
              <a:rPr kumimoji="1" lang="en-US" sz="1100" dirty="0" err="1"/>
              <a:t>Wheelan</a:t>
            </a:r>
            <a:r>
              <a:rPr kumimoji="1" lang="en-US" sz="1100" dirty="0"/>
              <a:t> &amp; </a:t>
            </a:r>
            <a:r>
              <a:rPr kumimoji="1" lang="en-US" sz="1100" dirty="0" err="1"/>
              <a:t>Furber</a:t>
            </a:r>
            <a:r>
              <a:rPr kumimoji="1" lang="en-US" sz="1100" dirty="0"/>
              <a:t>, 2006)</a:t>
            </a:r>
            <a:endParaRPr lang="sv-SE" sz="1100" dirty="0">
              <a:ea typeface="ＭＳ Ｐゴシック" charset="-128"/>
            </a:endParaRPr>
          </a:p>
          <a:p>
            <a:pPr>
              <a:buFont typeface="Arial"/>
              <a:buChar char="•"/>
              <a:defRPr/>
            </a:pPr>
            <a:r>
              <a:rPr lang="sv-SE" sz="1800" dirty="0">
                <a:ea typeface="ＭＳ Ｐゴシック" charset="-128"/>
              </a:rPr>
              <a:t>Förvaltar pengar bättre inom finanssektorn</a:t>
            </a:r>
            <a:br>
              <a:rPr lang="sv-SE" sz="1800" dirty="0">
                <a:ea typeface="ＭＳ Ｐゴシック" charset="-128"/>
              </a:rPr>
            </a:br>
            <a:r>
              <a:rPr lang="sv-SE" sz="1400" dirty="0">
                <a:ea typeface="ＭＳ Ｐゴシック" charset="-128"/>
              </a:rPr>
              <a:t>(</a:t>
            </a:r>
            <a:r>
              <a:rPr lang="sv-SE" sz="1400" dirty="0">
                <a:solidFill>
                  <a:srgbClr val="333333"/>
                </a:solidFill>
                <a:effectLst/>
                <a:latin typeface="Calibri" panose="020F0502020204030204" pitchFamily="34" charset="0"/>
                <a:ea typeface="Calibri" panose="020F0502020204030204" pitchFamily="34" charset="0"/>
              </a:rPr>
              <a:t>Wheelan, Murphy, </a:t>
            </a:r>
            <a:r>
              <a:rPr lang="sv-SE" sz="1400" dirty="0" err="1">
                <a:solidFill>
                  <a:srgbClr val="333333"/>
                </a:solidFill>
                <a:effectLst/>
                <a:latin typeface="Calibri" panose="020F0502020204030204" pitchFamily="34" charset="0"/>
                <a:ea typeface="Calibri" panose="020F0502020204030204" pitchFamily="34" charset="0"/>
              </a:rPr>
              <a:t>Tsumura</a:t>
            </a:r>
            <a:r>
              <a:rPr lang="sv-SE" sz="1400" dirty="0">
                <a:solidFill>
                  <a:srgbClr val="333333"/>
                </a:solidFill>
                <a:latin typeface="Calibri" panose="020F0502020204030204" pitchFamily="34" charset="0"/>
                <a:ea typeface="Calibri" panose="020F0502020204030204" pitchFamily="34" charset="0"/>
              </a:rPr>
              <a:t> </a:t>
            </a:r>
            <a:r>
              <a:rPr lang="sv-SE" sz="1400" dirty="0">
                <a:solidFill>
                  <a:srgbClr val="333333"/>
                </a:solidFill>
                <a:effectLst/>
                <a:latin typeface="Calibri" panose="020F0502020204030204" pitchFamily="34" charset="0"/>
                <a:ea typeface="Calibri" panose="020F0502020204030204" pitchFamily="34" charset="0"/>
              </a:rPr>
              <a:t>&amp; </a:t>
            </a:r>
            <a:r>
              <a:rPr lang="sv-SE" sz="1400" dirty="0" err="1">
                <a:solidFill>
                  <a:srgbClr val="333333"/>
                </a:solidFill>
                <a:effectLst/>
                <a:latin typeface="Calibri" panose="020F0502020204030204" pitchFamily="34" charset="0"/>
                <a:ea typeface="Calibri" panose="020F0502020204030204" pitchFamily="34" charset="0"/>
              </a:rPr>
              <a:t>Fried</a:t>
            </a:r>
            <a:r>
              <a:rPr lang="sv-SE" sz="1400" dirty="0">
                <a:solidFill>
                  <a:srgbClr val="333333"/>
                </a:solidFill>
                <a:effectLst/>
                <a:latin typeface="Calibri" panose="020F0502020204030204" pitchFamily="34" charset="0"/>
                <a:ea typeface="Calibri" panose="020F0502020204030204" pitchFamily="34" charset="0"/>
              </a:rPr>
              <a:t> Kline, 1998</a:t>
            </a:r>
            <a:r>
              <a:rPr lang="sv-SE" sz="1400" dirty="0">
                <a:ea typeface="ＭＳ Ｐゴシック" charset="-128"/>
              </a:rPr>
              <a:t>)</a:t>
            </a:r>
          </a:p>
          <a:p>
            <a:pPr>
              <a:buFont typeface="Arial"/>
              <a:buChar char="•"/>
              <a:defRPr/>
            </a:pPr>
            <a:r>
              <a:rPr lang="sv-SE" sz="1800" dirty="0">
                <a:ea typeface="ＭＳ Ｐゴシック" charset="-128"/>
              </a:rPr>
              <a:t>Har fler överlevande patienter inom intensivvården</a:t>
            </a:r>
            <a:br>
              <a:rPr lang="sv-SE" sz="1800" dirty="0">
                <a:ea typeface="ＭＳ Ｐゴシック" charset="-128"/>
              </a:rPr>
            </a:br>
            <a:r>
              <a:rPr lang="sv-SE" sz="1100" dirty="0">
                <a:ea typeface="ＭＳ Ｐゴシック" charset="-128"/>
              </a:rPr>
              <a:t>(</a:t>
            </a:r>
            <a:r>
              <a:rPr kumimoji="1" lang="en-US" sz="1100" dirty="0" err="1"/>
              <a:t>Wheelan</a:t>
            </a:r>
            <a:r>
              <a:rPr kumimoji="1" lang="en-US" sz="1100" dirty="0"/>
              <a:t>, </a:t>
            </a:r>
            <a:r>
              <a:rPr kumimoji="1" lang="en-US" sz="1100" dirty="0" err="1"/>
              <a:t>Burchill</a:t>
            </a:r>
            <a:r>
              <a:rPr kumimoji="1" lang="en-US" sz="1100" dirty="0"/>
              <a:t> &amp; </a:t>
            </a:r>
            <a:r>
              <a:rPr kumimoji="1" lang="en-US" sz="1100" dirty="0" err="1"/>
              <a:t>Tilin</a:t>
            </a:r>
            <a:r>
              <a:rPr kumimoji="1" lang="en-US" sz="1100" dirty="0"/>
              <a:t>, 2003)</a:t>
            </a:r>
            <a:endParaRPr lang="sv-SE" sz="1100" dirty="0">
              <a:ea typeface="ＭＳ Ｐゴシック" charset="-128"/>
            </a:endParaRPr>
          </a:p>
          <a:p>
            <a:pPr>
              <a:buFont typeface="Arial"/>
              <a:buChar char="•"/>
              <a:defRPr/>
            </a:pPr>
            <a:r>
              <a:rPr lang="sv-SE" sz="1800" dirty="0">
                <a:ea typeface="ＭＳ Ｐゴシック" charset="-128"/>
              </a:rPr>
              <a:t>Har elever som presterar bättre på nationella prov inom skolans värld</a:t>
            </a:r>
            <a:br>
              <a:rPr lang="sv-SE" sz="1800" dirty="0">
                <a:ea typeface="ＭＳ Ｐゴシック" charset="-128"/>
              </a:rPr>
            </a:br>
            <a:r>
              <a:rPr lang="sv-SE" sz="1100" dirty="0">
                <a:ea typeface="ＭＳ Ｐゴシック" charset="-128"/>
              </a:rPr>
              <a:t>(</a:t>
            </a:r>
            <a:r>
              <a:rPr kumimoji="1" lang="en-US" sz="1100" dirty="0" err="1"/>
              <a:t>Wheelan</a:t>
            </a:r>
            <a:r>
              <a:rPr kumimoji="1" lang="en-US" sz="1100" dirty="0"/>
              <a:t> &amp; Kesselring, 2005; </a:t>
            </a:r>
            <a:r>
              <a:rPr kumimoji="1" lang="en-US" sz="1100" dirty="0" err="1"/>
              <a:t>Wheelan</a:t>
            </a:r>
            <a:r>
              <a:rPr kumimoji="1" lang="en-US" sz="1100" dirty="0"/>
              <a:t> &amp; </a:t>
            </a:r>
            <a:r>
              <a:rPr kumimoji="1" lang="en-US" sz="1100" dirty="0" err="1"/>
              <a:t>Tilin</a:t>
            </a:r>
            <a:r>
              <a:rPr kumimoji="1" lang="en-US" sz="1100" dirty="0"/>
              <a:t>, 1999)</a:t>
            </a:r>
            <a:endParaRPr lang="sv-SE" sz="1100" dirty="0">
              <a:ea typeface="ＭＳ Ｐゴシック" charset="-128"/>
            </a:endParaRPr>
          </a:p>
          <a:p>
            <a:pPr marL="0" indent="0">
              <a:buNone/>
            </a:pPr>
            <a:endParaRPr lang="sv-SE" sz="1800" dirty="0"/>
          </a:p>
        </p:txBody>
      </p:sp>
      <p:sp>
        <p:nvSpPr>
          <p:cNvPr id="10" name="Platshållare för sidfot 9"/>
          <p:cNvSpPr>
            <a:spLocks noGrp="1"/>
          </p:cNvSpPr>
          <p:nvPr>
            <p:ph type="ftr" sz="quarter" idx="11"/>
          </p:nvPr>
        </p:nvSpPr>
        <p:spPr/>
        <p:txBody>
          <a:bodyPr/>
          <a:lstStyle/>
          <a:p>
            <a:r>
              <a:rPr lang="sv-SE"/>
              <a:t>GDQ-certifiering </a:t>
            </a:r>
          </a:p>
        </p:txBody>
      </p:sp>
      <p:pic>
        <p:nvPicPr>
          <p:cNvPr id="9" name="Picture 7" descr="Home"/>
          <p:cNvPicPr>
            <a:picLocks noChangeAspect="1" noChangeArrowheads="1"/>
          </p:cNvPicPr>
          <p:nvPr/>
        </p:nvPicPr>
        <p:blipFill rotWithShape="1">
          <a:blip r:embed="rId2"/>
          <a:srcRect r="72565" b="32464"/>
          <a:stretch/>
        </p:blipFill>
        <p:spPr bwMode="auto">
          <a:xfrm>
            <a:off x="359397" y="6409936"/>
            <a:ext cx="791559" cy="304220"/>
          </a:xfrm>
          <a:prstGeom prst="rect">
            <a:avLst/>
          </a:prstGeom>
          <a:noFill/>
          <a:ln w="9525">
            <a:noFill/>
            <a:miter lim="800000"/>
            <a:headEnd/>
            <a:tailEnd/>
          </a:ln>
        </p:spPr>
      </p:pic>
    </p:spTree>
    <p:extLst>
      <p:ext uri="{BB962C8B-B14F-4D97-AF65-F5344CB8AC3E}">
        <p14:creationId xmlns:p14="http://schemas.microsoft.com/office/powerpoint/2010/main" val="2622739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2800" dirty="0"/>
              <a:t>Gruppers utveckling och medlemmars upplevelser av hälsa mm</a:t>
            </a:r>
            <a:endParaRPr lang="en-US" sz="2800" dirty="0"/>
          </a:p>
        </p:txBody>
      </p:sp>
      <p:sp>
        <p:nvSpPr>
          <p:cNvPr id="3" name="Platshållare för innehåll 2"/>
          <p:cNvSpPr>
            <a:spLocks noGrp="1"/>
          </p:cNvSpPr>
          <p:nvPr>
            <p:ph idx="1"/>
          </p:nvPr>
        </p:nvSpPr>
        <p:spPr/>
        <p:txBody>
          <a:bodyPr>
            <a:normAutofit/>
          </a:bodyPr>
          <a:lstStyle/>
          <a:p>
            <a:r>
              <a:rPr lang="sv-SE" sz="2000" dirty="0"/>
              <a:t>Mer utvecklade grupper har medlemmar med högre nivåer av arbetstillfredställelse </a:t>
            </a:r>
          </a:p>
          <a:p>
            <a:pPr marL="271463" lvl="1" indent="0">
              <a:buNone/>
            </a:pPr>
            <a:r>
              <a:rPr lang="sv-SE" sz="1400" dirty="0"/>
              <a:t>(</a:t>
            </a:r>
            <a:r>
              <a:rPr lang="en-US" sz="1400" dirty="0"/>
              <a:t>Jacobsson, Rydbo &amp;. </a:t>
            </a:r>
            <a:r>
              <a:rPr lang="en-US" sz="1400" dirty="0" err="1"/>
              <a:t>Børressen</a:t>
            </a:r>
            <a:r>
              <a:rPr lang="en-US" sz="1400" dirty="0"/>
              <a:t>, 2014; Jacobsson, Åkerlund, Graci, Cedstrand &amp; Archer, 2016)</a:t>
            </a:r>
            <a:endParaRPr lang="sv-SE" sz="1400" dirty="0"/>
          </a:p>
          <a:p>
            <a:endParaRPr lang="sv-SE" sz="2000" dirty="0"/>
          </a:p>
          <a:p>
            <a:r>
              <a:rPr lang="sv-SE" sz="2000" dirty="0"/>
              <a:t>Mer utvecklade grupper har medlemmar med lägre nivåer av stress och psykisk utmattning</a:t>
            </a:r>
          </a:p>
          <a:p>
            <a:pPr marL="0" lvl="1" indent="0">
              <a:buNone/>
            </a:pPr>
            <a:r>
              <a:rPr lang="sv-SE" sz="1600" dirty="0"/>
              <a:t>     </a:t>
            </a:r>
            <a:r>
              <a:rPr lang="sv-SE" sz="1400" dirty="0"/>
              <a:t>(</a:t>
            </a:r>
            <a:r>
              <a:rPr lang="en-US" sz="1400" dirty="0"/>
              <a:t>Jacobsson, Rydbo &amp;. </a:t>
            </a:r>
            <a:r>
              <a:rPr lang="en-US" sz="1400" dirty="0" err="1"/>
              <a:t>Børressen</a:t>
            </a:r>
            <a:r>
              <a:rPr lang="en-US" sz="1400" dirty="0"/>
              <a:t>, 2014; Jacobsson, Åkerlund, Graci, Cedstrand &amp;  Archer, 2016)</a:t>
            </a:r>
            <a:endParaRPr lang="sv-SE" sz="1400" dirty="0"/>
          </a:p>
          <a:p>
            <a:endParaRPr lang="sv-SE" sz="2000" dirty="0"/>
          </a:p>
          <a:p>
            <a:r>
              <a:rPr lang="sv-SE" sz="2000" dirty="0"/>
              <a:t>Mer utvecklade grupper tenderar ha medlemmar med lägre sjukskrivningsfrekvens</a:t>
            </a:r>
          </a:p>
          <a:p>
            <a:pPr marL="0" lvl="1" indent="0">
              <a:buNone/>
            </a:pPr>
            <a:r>
              <a:rPr lang="sv-SE" sz="1400" dirty="0"/>
              <a:t>     (</a:t>
            </a:r>
            <a:r>
              <a:rPr lang="en-US" sz="1400" dirty="0"/>
              <a:t>Jacobsson, Rydbo &amp;. </a:t>
            </a:r>
            <a:r>
              <a:rPr lang="en-US" sz="1400" dirty="0" err="1"/>
              <a:t>Børressen</a:t>
            </a:r>
            <a:r>
              <a:rPr lang="en-US" sz="1400" dirty="0"/>
              <a:t>, 2014)</a:t>
            </a:r>
            <a:endParaRPr lang="sv-SE" sz="1400" dirty="0"/>
          </a:p>
          <a:p>
            <a:pPr marL="0" indent="0">
              <a:buNone/>
            </a:pPr>
            <a:endParaRPr lang="sv-SE" sz="2000" dirty="0"/>
          </a:p>
        </p:txBody>
      </p:sp>
      <p:sp>
        <p:nvSpPr>
          <p:cNvPr id="8" name="Platshållare för sidfot 7"/>
          <p:cNvSpPr>
            <a:spLocks noGrp="1"/>
          </p:cNvSpPr>
          <p:nvPr>
            <p:ph type="ftr" sz="quarter" idx="11"/>
          </p:nvPr>
        </p:nvSpPr>
        <p:spPr/>
        <p:txBody>
          <a:bodyPr/>
          <a:lstStyle/>
          <a:p>
            <a:r>
              <a:rPr lang="sv-SE"/>
              <a:t>GDQ-certifiering </a:t>
            </a:r>
          </a:p>
        </p:txBody>
      </p:sp>
      <p:pic>
        <p:nvPicPr>
          <p:cNvPr id="6" name="Picture 7" descr="Home"/>
          <p:cNvPicPr>
            <a:picLocks noChangeAspect="1" noChangeArrowheads="1"/>
          </p:cNvPicPr>
          <p:nvPr/>
        </p:nvPicPr>
        <p:blipFill rotWithShape="1">
          <a:blip r:embed="rId2"/>
          <a:srcRect r="72565" b="32464"/>
          <a:stretch/>
        </p:blipFill>
        <p:spPr bwMode="auto">
          <a:xfrm>
            <a:off x="359397" y="6409936"/>
            <a:ext cx="791559" cy="304220"/>
          </a:xfrm>
          <a:prstGeom prst="rect">
            <a:avLst/>
          </a:prstGeom>
          <a:noFill/>
          <a:ln w="9525">
            <a:noFill/>
            <a:miter lim="800000"/>
            <a:headEnd/>
            <a:tailEnd/>
          </a:ln>
        </p:spPr>
      </p:pic>
    </p:spTree>
    <p:extLst>
      <p:ext uri="{BB962C8B-B14F-4D97-AF65-F5344CB8AC3E}">
        <p14:creationId xmlns:p14="http://schemas.microsoft.com/office/powerpoint/2010/main" val="432148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sidfot 3"/>
          <p:cNvSpPr>
            <a:spLocks noGrp="1"/>
          </p:cNvSpPr>
          <p:nvPr>
            <p:ph type="ftr" sz="quarter" idx="11"/>
          </p:nvPr>
        </p:nvSpPr>
        <p:spPr/>
        <p:txBody>
          <a:bodyPr/>
          <a:lstStyle/>
          <a:p>
            <a:pPr eaLnBrk="0" hangingPunct="0">
              <a:spcBef>
                <a:spcPts val="0"/>
              </a:spcBef>
              <a:buFont typeface="Arial" charset="0"/>
              <a:buNone/>
            </a:pPr>
            <a:r>
              <a:rPr lang="sv-SE"/>
              <a:t>ORGANISATIONSNAMN (ÄNDRA SIDHUVUD VIA FLIKEN INFOGA-SIDHUVUD/SIDFOT)</a:t>
            </a:r>
            <a:endParaRPr lang="sv-SE" dirty="0"/>
          </a:p>
        </p:txBody>
      </p:sp>
      <p:sp>
        <p:nvSpPr>
          <p:cNvPr id="5" name="Rektangel 4"/>
          <p:cNvSpPr/>
          <p:nvPr/>
        </p:nvSpPr>
        <p:spPr>
          <a:xfrm>
            <a:off x="611560" y="1628800"/>
            <a:ext cx="8424456" cy="4708981"/>
          </a:xfrm>
          <a:prstGeom prst="rect">
            <a:avLst/>
          </a:prstGeom>
        </p:spPr>
        <p:txBody>
          <a:bodyPr wrap="square">
            <a:spAutoFit/>
          </a:bodyPr>
          <a:lstStyle/>
          <a:p>
            <a:r>
              <a:rPr lang="sv-SE" sz="2000" dirty="0">
                <a:latin typeface="Times New Roman" panose="02020603050405020304" pitchFamily="18" charset="0"/>
                <a:cs typeface="Times New Roman" panose="02020603050405020304" pitchFamily="18" charset="0"/>
              </a:rPr>
              <a:t>I en genomgång av forskningslitteratur om teamutvecklingsinsatser</a:t>
            </a:r>
          </a:p>
          <a:p>
            <a:r>
              <a:rPr lang="sv-SE" sz="2000" dirty="0">
                <a:latin typeface="Times New Roman" panose="02020603050405020304" pitchFamily="18" charset="0"/>
                <a:cs typeface="Times New Roman" panose="02020603050405020304" pitchFamily="18" charset="0"/>
              </a:rPr>
              <a:t>(</a:t>
            </a:r>
            <a:r>
              <a:rPr lang="sv-SE" sz="2000" dirty="0" err="1">
                <a:latin typeface="Times New Roman" panose="02020603050405020304" pitchFamily="18" charset="0"/>
                <a:cs typeface="Times New Roman" panose="02020603050405020304" pitchFamily="18" charset="0"/>
              </a:rPr>
              <a:t>DiazGranados</a:t>
            </a:r>
            <a:r>
              <a:rPr lang="sv-SE" sz="2000" dirty="0">
                <a:latin typeface="Times New Roman" panose="02020603050405020304" pitchFamily="18" charset="0"/>
                <a:cs typeface="Times New Roman" panose="02020603050405020304" pitchFamily="18" charset="0"/>
              </a:rPr>
              <a:t> m.fl., 2017) fann forskarna stöd för följande</a:t>
            </a:r>
          </a:p>
          <a:p>
            <a:r>
              <a:rPr lang="sv-SE" sz="2000" dirty="0">
                <a:latin typeface="Times New Roman" panose="02020603050405020304" pitchFamily="18" charset="0"/>
                <a:cs typeface="Times New Roman" panose="02020603050405020304" pitchFamily="18" charset="0"/>
              </a:rPr>
              <a:t>interventioner:</a:t>
            </a:r>
          </a:p>
          <a:p>
            <a:endParaRPr lang="sv-SE"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sv-SE" sz="2000" dirty="0">
                <a:latin typeface="Times New Roman" panose="02020603050405020304" pitchFamily="18" charset="0"/>
                <a:cs typeface="Times New Roman" panose="02020603050405020304" pitchFamily="18" charset="0"/>
              </a:rPr>
              <a:t>teamsammansättning (urval till/bemanning av teamet)</a:t>
            </a:r>
          </a:p>
          <a:p>
            <a:pPr marL="285750" indent="-285750">
              <a:buFont typeface="Arial" panose="020B0604020202020204" pitchFamily="34" charset="0"/>
              <a:buChar char="•"/>
            </a:pPr>
            <a:r>
              <a:rPr lang="sv-SE" sz="2000" dirty="0">
                <a:latin typeface="Times New Roman" panose="02020603050405020304" pitchFamily="18" charset="0"/>
                <a:cs typeface="Times New Roman" panose="02020603050405020304" pitchFamily="18" charset="0"/>
              </a:rPr>
              <a:t>teamkontrakt (dokument som klargör teamets riktning och etablerar strukturer för att underlätta teamarbetet)</a:t>
            </a:r>
          </a:p>
          <a:p>
            <a:pPr marL="285750" indent="-285750">
              <a:buFont typeface="Arial" panose="020B0604020202020204" pitchFamily="34" charset="0"/>
              <a:buChar char="•"/>
            </a:pPr>
            <a:r>
              <a:rPr lang="sv-SE" sz="2000" dirty="0">
                <a:latin typeface="Times New Roman" panose="02020603050405020304" pitchFamily="18" charset="0"/>
                <a:cs typeface="Times New Roman" panose="02020603050405020304" pitchFamily="18" charset="0"/>
              </a:rPr>
              <a:t>teamträning (träning av de faktiska arbetsuppgifterna under faktiskt arbete eller simulerade arbetssituationer)</a:t>
            </a:r>
          </a:p>
          <a:p>
            <a:pPr marL="285750" indent="-285750">
              <a:buFont typeface="Arial" panose="020B0604020202020204" pitchFamily="34" charset="0"/>
              <a:buChar char="•"/>
            </a:pPr>
            <a:r>
              <a:rPr lang="sv-SE" sz="2000" dirty="0" err="1">
                <a:latin typeface="Times New Roman" panose="02020603050405020304" pitchFamily="18" charset="0"/>
                <a:cs typeface="Times New Roman" panose="02020603050405020304" pitchFamily="18" charset="0"/>
              </a:rPr>
              <a:t>teambuilding</a:t>
            </a:r>
            <a:r>
              <a:rPr lang="sv-SE" sz="2000" dirty="0">
                <a:latin typeface="Times New Roman" panose="02020603050405020304" pitchFamily="18" charset="0"/>
                <a:cs typeface="Times New Roman" panose="02020603050405020304" pitchFamily="18" charset="0"/>
              </a:rPr>
              <a:t> (arbete med mål- och rollförtydligande, utveckling av relationer samt av teamets problemlösningsförmåga)</a:t>
            </a:r>
          </a:p>
          <a:p>
            <a:pPr marL="285750" indent="-285750">
              <a:buFont typeface="Arial" panose="020B0604020202020204" pitchFamily="34" charset="0"/>
              <a:buChar char="•"/>
            </a:pPr>
            <a:r>
              <a:rPr lang="sv-SE" sz="2000" dirty="0">
                <a:latin typeface="Times New Roman" panose="02020603050405020304" pitchFamily="18" charset="0"/>
                <a:cs typeface="Times New Roman" panose="02020603050405020304" pitchFamily="18" charset="0"/>
              </a:rPr>
              <a:t>teamcoachning (som hjälp för teamet att se sina unika teamprocesser</a:t>
            </a:r>
          </a:p>
          <a:p>
            <a:r>
              <a:rPr lang="sv-SE" sz="2000" dirty="0">
                <a:latin typeface="Times New Roman" panose="02020603050405020304" pitchFamily="18" charset="0"/>
                <a:cs typeface="Times New Roman" panose="02020603050405020304" pitchFamily="18" charset="0"/>
              </a:rPr>
              <a:t>    och åtgärda brister i den gemensamma förståelsen)</a:t>
            </a:r>
          </a:p>
          <a:p>
            <a:pPr marL="285750" indent="-285750">
              <a:buFont typeface="Arial" panose="020B0604020202020204" pitchFamily="34" charset="0"/>
              <a:buChar char="•"/>
            </a:pPr>
            <a:r>
              <a:rPr lang="sv-SE" sz="2000" dirty="0" err="1">
                <a:latin typeface="Times New Roman" panose="02020603050405020304" pitchFamily="18" charset="0"/>
                <a:cs typeface="Times New Roman" panose="02020603050405020304" pitchFamily="18" charset="0"/>
              </a:rPr>
              <a:t>teamdebrief</a:t>
            </a:r>
            <a:r>
              <a:rPr lang="sv-SE" sz="2000" dirty="0">
                <a:latin typeface="Times New Roman" panose="02020603050405020304" pitchFamily="18" charset="0"/>
                <a:cs typeface="Times New Roman" panose="02020603050405020304" pitchFamily="18" charset="0"/>
              </a:rPr>
              <a:t> (som hjälp för teamet att lära av sina misstag och förbättra sin prestation)</a:t>
            </a:r>
          </a:p>
        </p:txBody>
      </p:sp>
      <p:sp>
        <p:nvSpPr>
          <p:cNvPr id="6" name="textruta 5"/>
          <p:cNvSpPr txBox="1"/>
          <p:nvPr/>
        </p:nvSpPr>
        <p:spPr>
          <a:xfrm>
            <a:off x="1907704" y="935259"/>
            <a:ext cx="5958682" cy="523220"/>
          </a:xfrm>
          <a:prstGeom prst="rect">
            <a:avLst/>
          </a:prstGeom>
          <a:noFill/>
        </p:spPr>
        <p:txBody>
          <a:bodyPr wrap="none" rtlCol="0">
            <a:spAutoFit/>
          </a:bodyPr>
          <a:lstStyle/>
          <a:p>
            <a:r>
              <a:rPr lang="sv-SE" sz="2800" b="1" dirty="0">
                <a:solidFill>
                  <a:srgbClr val="FF0000"/>
                </a:solidFill>
              </a:rPr>
              <a:t>Forskningsstöd för interventioner</a:t>
            </a:r>
          </a:p>
        </p:txBody>
      </p:sp>
    </p:spTree>
    <p:extLst>
      <p:ext uri="{BB962C8B-B14F-4D97-AF65-F5344CB8AC3E}">
        <p14:creationId xmlns:p14="http://schemas.microsoft.com/office/powerpoint/2010/main" val="302494213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611560" y="726282"/>
            <a:ext cx="8208912" cy="5976315"/>
          </a:xfrm>
          <a:prstGeom prst="rect">
            <a:avLst/>
          </a:prstGeom>
        </p:spPr>
      </p:pic>
      <p:sp>
        <p:nvSpPr>
          <p:cNvPr id="2" name="textruta 1">
            <a:extLst>
              <a:ext uri="{FF2B5EF4-FFF2-40B4-BE49-F238E27FC236}">
                <a16:creationId xmlns:a16="http://schemas.microsoft.com/office/drawing/2014/main" id="{13804811-BA96-CFF0-7459-2370B7DC7741}"/>
              </a:ext>
            </a:extLst>
          </p:cNvPr>
          <p:cNvSpPr txBox="1"/>
          <p:nvPr/>
        </p:nvSpPr>
        <p:spPr>
          <a:xfrm>
            <a:off x="539552" y="200560"/>
            <a:ext cx="5554726" cy="400110"/>
          </a:xfrm>
          <a:prstGeom prst="rect">
            <a:avLst/>
          </a:prstGeom>
          <a:noFill/>
        </p:spPr>
        <p:txBody>
          <a:bodyPr wrap="none" rtlCol="0">
            <a:spAutoFit/>
          </a:bodyPr>
          <a:lstStyle/>
          <a:p>
            <a:r>
              <a:rPr lang="sv-SE" sz="2000" b="1" dirty="0"/>
              <a:t>Målförtydligande – Målmatrisen </a:t>
            </a:r>
            <a:r>
              <a:rPr lang="sv-SE" sz="1400" dirty="0"/>
              <a:t>(Jacobsson, 2017)</a:t>
            </a:r>
            <a:endParaRPr lang="sv-SE" sz="2000" dirty="0"/>
          </a:p>
        </p:txBody>
      </p:sp>
    </p:spTree>
    <p:extLst>
      <p:ext uri="{BB962C8B-B14F-4D97-AF65-F5344CB8AC3E}">
        <p14:creationId xmlns:p14="http://schemas.microsoft.com/office/powerpoint/2010/main" val="3163490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11560" y="492860"/>
            <a:ext cx="8784976" cy="792163"/>
          </a:xfrm>
        </p:spPr>
        <p:txBody>
          <a:bodyPr>
            <a:normAutofit fontScale="90000"/>
          </a:bodyPr>
          <a:lstStyle/>
          <a:p>
            <a:r>
              <a:rPr lang="sv-SE" sz="3200" dirty="0">
                <a:solidFill>
                  <a:srgbClr val="FF0000"/>
                </a:solidFill>
              </a:rPr>
              <a:t>Teams ställning och framtid i det moderna arbetslivet</a:t>
            </a:r>
            <a:br>
              <a:rPr lang="sv-SE" sz="3200" dirty="0">
                <a:solidFill>
                  <a:srgbClr val="FF0000"/>
                </a:solidFill>
              </a:rPr>
            </a:br>
            <a:r>
              <a:rPr lang="sv-SE" sz="2000" dirty="0"/>
              <a:t>(Jacobsson &amp; Åkerlund, 2019)</a:t>
            </a:r>
            <a:endParaRPr lang="sv-SE" sz="3200" dirty="0"/>
          </a:p>
        </p:txBody>
      </p:sp>
      <p:sp>
        <p:nvSpPr>
          <p:cNvPr id="3" name="Platshållare för innehåll 2"/>
          <p:cNvSpPr>
            <a:spLocks noGrp="1"/>
          </p:cNvSpPr>
          <p:nvPr>
            <p:ph sz="quarter" idx="12"/>
          </p:nvPr>
        </p:nvSpPr>
        <p:spPr>
          <a:xfrm>
            <a:off x="539552" y="2049142"/>
            <a:ext cx="8352448" cy="4548209"/>
          </a:xfrm>
        </p:spPr>
        <p:txBody>
          <a:bodyPr>
            <a:noAutofit/>
          </a:bodyPr>
          <a:lstStyle/>
          <a:p>
            <a:r>
              <a:rPr lang="sv-SE" sz="1800" b="1" i="1" dirty="0"/>
              <a:t>Föränderliga team</a:t>
            </a:r>
            <a:r>
              <a:rPr lang="sv-SE" sz="1800" dirty="0"/>
              <a:t>, som har ett kontinuerligt inflöde av nya medlemmar och ett utflöde av gamla medlemmar som lämnar teamet.</a:t>
            </a:r>
          </a:p>
          <a:p>
            <a:r>
              <a:rPr lang="sv-SE" sz="1800" b="1" i="1" dirty="0"/>
              <a:t>Digitala team</a:t>
            </a:r>
            <a:r>
              <a:rPr lang="sv-SE" sz="1800" dirty="0"/>
              <a:t>, som har medlemmar som finns på olika geografiska platser och ofta har olika nationalitet samt kulturell bakgrund.</a:t>
            </a:r>
          </a:p>
          <a:p>
            <a:r>
              <a:rPr lang="sv-SE" sz="1800" b="1" i="1" dirty="0"/>
              <a:t>Multipla teammedlemskap</a:t>
            </a:r>
            <a:r>
              <a:rPr lang="sv-SE" sz="1800" dirty="0"/>
              <a:t>, som har medlemmar som även är medlemmar i andra team.</a:t>
            </a:r>
          </a:p>
          <a:p>
            <a:r>
              <a:rPr lang="sv-SE" sz="1800" b="1" i="1" dirty="0"/>
              <a:t>Multiteamsystem</a:t>
            </a:r>
            <a:r>
              <a:rPr lang="sv-SE" sz="1800" dirty="0"/>
              <a:t>, team vars medlemmar måste samarbeta med flera andra team i ett större system för att hantera komplexa uppgifter.</a:t>
            </a:r>
          </a:p>
          <a:p>
            <a:r>
              <a:rPr lang="sv-SE" sz="1800" b="1" i="1" dirty="0"/>
              <a:t>Självstyrande team</a:t>
            </a:r>
            <a:r>
              <a:rPr lang="sv-SE" sz="1800" dirty="0"/>
              <a:t>, team som bildas när de hierarkiska nivåerna i organisationen minskar och ledarskapet sprids ut till teamen.</a:t>
            </a:r>
          </a:p>
          <a:p>
            <a:r>
              <a:rPr lang="sv-SE" sz="1800" b="1" i="1" dirty="0" err="1"/>
              <a:t>Agila</a:t>
            </a:r>
            <a:r>
              <a:rPr lang="sv-SE" sz="1800" b="1" i="1" dirty="0"/>
              <a:t> team </a:t>
            </a:r>
            <a:r>
              <a:rPr lang="sv-SE" sz="1800" i="1" dirty="0"/>
              <a:t>– självstyrande team med hög anpassbarhet</a:t>
            </a:r>
            <a:r>
              <a:rPr lang="sv-SE" sz="1800" dirty="0"/>
              <a:t>, ett specialfall av självstyrande team där olika projektteam samarbetar baserat på </a:t>
            </a:r>
            <a:r>
              <a:rPr lang="sv-SE" sz="1800" dirty="0" err="1"/>
              <a:t>agila</a:t>
            </a:r>
            <a:r>
              <a:rPr lang="sv-SE" sz="1800" dirty="0"/>
              <a:t> metoder och principer.</a:t>
            </a:r>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r>
              <a:rPr lang="sv-SE"/>
              <a:t>ORGANISATIONSNAMN (ÄNDRA SIDHUVUD VIA FLIKEN INFOGA-SIDHUVUD/SIDFOT)</a:t>
            </a:r>
            <a:endParaRPr lang="sv-SE" dirty="0"/>
          </a:p>
        </p:txBody>
      </p:sp>
    </p:spTree>
    <p:extLst>
      <p:ext uri="{BB962C8B-B14F-4D97-AF65-F5344CB8AC3E}">
        <p14:creationId xmlns:p14="http://schemas.microsoft.com/office/powerpoint/2010/main" val="143953388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Platshållare för innehåll 2"/>
          <p:cNvSpPr>
            <a:spLocks noGrp="1"/>
          </p:cNvSpPr>
          <p:nvPr>
            <p:ph idx="1"/>
          </p:nvPr>
        </p:nvSpPr>
        <p:spPr>
          <a:xfrm>
            <a:off x="467544" y="2276872"/>
            <a:ext cx="8229600" cy="3888432"/>
          </a:xfrm>
        </p:spPr>
        <p:txBody>
          <a:bodyPr/>
          <a:lstStyle/>
          <a:p>
            <a:pPr marL="0" indent="0">
              <a:buNone/>
            </a:pPr>
            <a:r>
              <a:rPr lang="sv-SE" dirty="0"/>
              <a:t>”Kommunikation är både det medel med vilket grupper når de mål de har satt upp och, ännu viktigare, … grupper förstås bäst som uppstående ur eller tillblivna genom sin kommunikation” </a:t>
            </a:r>
          </a:p>
          <a:p>
            <a:pPr marL="0" indent="0">
              <a:buNone/>
            </a:pPr>
            <a:r>
              <a:rPr lang="sv-SE" sz="2000" dirty="0"/>
              <a:t>													(Frey, 1999)</a:t>
            </a:r>
          </a:p>
        </p:txBody>
      </p:sp>
    </p:spTree>
    <p:extLst>
      <p:ext uri="{BB962C8B-B14F-4D97-AF65-F5344CB8AC3E}">
        <p14:creationId xmlns:p14="http://schemas.microsoft.com/office/powerpoint/2010/main" val="3085030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908720"/>
            <a:ext cx="8229600" cy="1143000"/>
          </a:xfrm>
        </p:spPr>
        <p:txBody>
          <a:bodyPr/>
          <a:lstStyle/>
          <a:p>
            <a:pPr algn="ctr"/>
            <a:r>
              <a:rPr lang="sv-SE" sz="3600" dirty="0"/>
              <a:t>Kommunikationsstrukturer</a:t>
            </a:r>
          </a:p>
        </p:txBody>
      </p:sp>
      <p:sp>
        <p:nvSpPr>
          <p:cNvPr id="4" name="Platshållare för innehåll 2"/>
          <p:cNvSpPr>
            <a:spLocks noGrp="1"/>
          </p:cNvSpPr>
          <p:nvPr>
            <p:ph idx="1"/>
          </p:nvPr>
        </p:nvSpPr>
        <p:spPr>
          <a:xfrm>
            <a:off x="467544" y="1916832"/>
            <a:ext cx="8229600" cy="3888432"/>
          </a:xfrm>
        </p:spPr>
        <p:txBody>
          <a:bodyPr>
            <a:noAutofit/>
          </a:bodyPr>
          <a:lstStyle/>
          <a:p>
            <a:pPr>
              <a:defRPr/>
            </a:pPr>
            <a:r>
              <a:rPr lang="sv-SE" sz="2000" dirty="0"/>
              <a:t>Det är viktigt att funktionell kommunikation grundläggs tidigt i en grupps liv</a:t>
            </a:r>
          </a:p>
          <a:p>
            <a:pPr>
              <a:defRPr/>
            </a:pPr>
            <a:endParaRPr lang="sv-SE" sz="2000" dirty="0"/>
          </a:p>
          <a:p>
            <a:pPr>
              <a:defRPr/>
            </a:pPr>
            <a:r>
              <a:rPr lang="sv-SE" sz="2000" dirty="0"/>
              <a:t>I nya grupper finns tendens att skapa en </a:t>
            </a:r>
            <a:r>
              <a:rPr lang="sv-SE" sz="2000" i="1" dirty="0"/>
              <a:t>centraliserad</a:t>
            </a:r>
            <a:r>
              <a:rPr lang="sv-SE" sz="2000" dirty="0"/>
              <a:t> kommunikationsstruktur</a:t>
            </a:r>
          </a:p>
          <a:p>
            <a:pPr>
              <a:defRPr/>
            </a:pPr>
            <a:endParaRPr lang="sv-SE" sz="2000" dirty="0"/>
          </a:p>
          <a:p>
            <a:pPr>
              <a:defRPr/>
            </a:pPr>
            <a:r>
              <a:rPr lang="sv-SE" sz="2000" dirty="0"/>
              <a:t>En sådan struktur underlättar och påskyndar effektiviteten initialt, men kan senare hindra utveckling</a:t>
            </a:r>
          </a:p>
          <a:p>
            <a:pPr>
              <a:defRPr/>
            </a:pPr>
            <a:endParaRPr lang="sv-SE" sz="2000" dirty="0"/>
          </a:p>
          <a:p>
            <a:pPr>
              <a:defRPr/>
            </a:pPr>
            <a:r>
              <a:rPr lang="sv-SE" sz="2000" dirty="0"/>
              <a:t>Enkla uppgifter passar bättre för en centraliserad struktur, komplexa uppgifter kräver en </a:t>
            </a:r>
            <a:r>
              <a:rPr lang="sv-SE" sz="2000" i="1" dirty="0"/>
              <a:t>decentraliserad</a:t>
            </a:r>
            <a:r>
              <a:rPr lang="sv-SE" sz="2000" dirty="0"/>
              <a:t> struktur</a:t>
            </a:r>
          </a:p>
          <a:p>
            <a:pPr marL="0" indent="0">
              <a:buNone/>
              <a:defRPr/>
            </a:pPr>
            <a:r>
              <a:rPr lang="sv-SE" sz="2400" dirty="0"/>
              <a:t>											</a:t>
            </a:r>
            <a:r>
              <a:rPr lang="sv-SE" sz="1600" dirty="0"/>
              <a:t>(</a:t>
            </a:r>
            <a:r>
              <a:rPr lang="sv-SE" sz="1600" dirty="0" err="1"/>
              <a:t>Wheelan</a:t>
            </a:r>
            <a:r>
              <a:rPr lang="sv-SE" sz="1600" dirty="0"/>
              <a:t>, 2005)</a:t>
            </a:r>
          </a:p>
        </p:txBody>
      </p:sp>
    </p:spTree>
    <p:extLst>
      <p:ext uri="{BB962C8B-B14F-4D97-AF65-F5344CB8AC3E}">
        <p14:creationId xmlns:p14="http://schemas.microsoft.com/office/powerpoint/2010/main" val="1055564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sz="3600" dirty="0"/>
              <a:t>Statushierarkier</a:t>
            </a:r>
          </a:p>
        </p:txBody>
      </p:sp>
      <p:sp>
        <p:nvSpPr>
          <p:cNvPr id="4" name="Platshållare för innehåll 2"/>
          <p:cNvSpPr>
            <a:spLocks noGrp="1"/>
          </p:cNvSpPr>
          <p:nvPr>
            <p:ph idx="1"/>
          </p:nvPr>
        </p:nvSpPr>
        <p:spPr>
          <a:xfrm>
            <a:off x="467544" y="2276872"/>
            <a:ext cx="8229600" cy="3888432"/>
          </a:xfrm>
        </p:spPr>
        <p:txBody>
          <a:bodyPr>
            <a:normAutofit/>
          </a:bodyPr>
          <a:lstStyle/>
          <a:p>
            <a:r>
              <a:rPr lang="sv-SE" sz="2400" dirty="0"/>
              <a:t>Tidigt i gruppers utveckling vänder sig alla i gruppen till medlemmar med låg status.</a:t>
            </a:r>
          </a:p>
          <a:p>
            <a:endParaRPr lang="sv-SE" sz="2400" dirty="0"/>
          </a:p>
          <a:p>
            <a:r>
              <a:rPr lang="sv-SE" sz="2400" dirty="0"/>
              <a:t>Senare i gruppers utveckling vänder sig alla till medlemmar med hög status. </a:t>
            </a:r>
          </a:p>
          <a:p>
            <a:pPr marL="0" indent="0">
              <a:buNone/>
            </a:pPr>
            <a:r>
              <a:rPr lang="sv-SE" sz="2400" dirty="0"/>
              <a:t>												</a:t>
            </a:r>
            <a:r>
              <a:rPr lang="sv-SE" sz="1600" dirty="0"/>
              <a:t>(</a:t>
            </a:r>
            <a:r>
              <a:rPr lang="sv-SE" sz="1600" dirty="0" err="1"/>
              <a:t>Wheelan</a:t>
            </a:r>
            <a:r>
              <a:rPr lang="sv-SE" sz="1600" dirty="0"/>
              <a:t>, 2005)</a:t>
            </a:r>
          </a:p>
          <a:p>
            <a:r>
              <a:rPr lang="sv-SE" sz="2400" dirty="0"/>
              <a:t>Status baseras sällan på hur relevant information en medlem har.</a:t>
            </a:r>
          </a:p>
        </p:txBody>
      </p:sp>
    </p:spTree>
    <p:extLst>
      <p:ext uri="{BB962C8B-B14F-4D97-AF65-F5344CB8AC3E}">
        <p14:creationId xmlns:p14="http://schemas.microsoft.com/office/powerpoint/2010/main" val="237975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Platshållare för innehåll 2"/>
          <p:cNvSpPr>
            <a:spLocks noGrp="1"/>
          </p:cNvSpPr>
          <p:nvPr>
            <p:ph idx="1"/>
          </p:nvPr>
        </p:nvSpPr>
        <p:spPr/>
        <p:txBody>
          <a:bodyPr/>
          <a:lstStyle/>
          <a:p>
            <a:r>
              <a:rPr lang="sv-SE" sz="2800" dirty="0"/>
              <a:t>Team som kommunicerar mycket är mer effektiva än team som kommunicerar lite (inom teamet och med andra team).</a:t>
            </a:r>
          </a:p>
          <a:p>
            <a:endParaRPr lang="sv-SE" sz="2800" dirty="0"/>
          </a:p>
          <a:p>
            <a:r>
              <a:rPr lang="sv-SE" sz="2800" dirty="0"/>
              <a:t>Ju mer jämt taltiden är fördelad desto effektivare team.</a:t>
            </a:r>
          </a:p>
          <a:p>
            <a:pPr marL="3200400" lvl="7" indent="0">
              <a:buNone/>
            </a:pPr>
            <a:r>
              <a:rPr lang="sv-SE" dirty="0"/>
              <a:t>		(</a:t>
            </a:r>
            <a:r>
              <a:rPr lang="sv-SE" dirty="0" err="1"/>
              <a:t>Pentland</a:t>
            </a:r>
            <a:r>
              <a:rPr lang="sv-SE" dirty="0"/>
              <a:t>, 2012)</a:t>
            </a:r>
          </a:p>
        </p:txBody>
      </p:sp>
    </p:spTree>
    <p:extLst>
      <p:ext uri="{BB962C8B-B14F-4D97-AF65-F5344CB8AC3E}">
        <p14:creationId xmlns:p14="http://schemas.microsoft.com/office/powerpoint/2010/main" val="3671860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38984" y="548680"/>
            <a:ext cx="8229600" cy="1143000"/>
          </a:xfrm>
        </p:spPr>
        <p:txBody>
          <a:bodyPr/>
          <a:lstStyle/>
          <a:p>
            <a:pPr algn="ctr"/>
            <a:r>
              <a:rPr lang="sv-SE" sz="3600" dirty="0"/>
              <a:t>Definition av team</a:t>
            </a:r>
          </a:p>
        </p:txBody>
      </p:sp>
      <p:sp>
        <p:nvSpPr>
          <p:cNvPr id="3" name="Platshållare för innehåll 2"/>
          <p:cNvSpPr>
            <a:spLocks noGrp="1"/>
          </p:cNvSpPr>
          <p:nvPr>
            <p:ph idx="1"/>
          </p:nvPr>
        </p:nvSpPr>
        <p:spPr>
          <a:xfrm>
            <a:off x="467544" y="1772816"/>
            <a:ext cx="8229600" cy="4248472"/>
          </a:xfrm>
        </p:spPr>
        <p:txBody>
          <a:bodyPr>
            <a:normAutofit fontScale="92500"/>
          </a:bodyPr>
          <a:lstStyle/>
          <a:p>
            <a:pPr>
              <a:lnSpc>
                <a:spcPct val="100000"/>
              </a:lnSpc>
            </a:pPr>
            <a:r>
              <a:rPr lang="sv-SE" sz="2400" dirty="0"/>
              <a:t>Två eller fler individer som interagerar </a:t>
            </a:r>
          </a:p>
          <a:p>
            <a:pPr>
              <a:lnSpc>
                <a:spcPct val="100000"/>
              </a:lnSpc>
            </a:pPr>
            <a:r>
              <a:rPr lang="sv-SE" sz="2400" dirty="0"/>
              <a:t>Har ett eller flera gemensamma mål </a:t>
            </a:r>
          </a:p>
          <a:p>
            <a:pPr>
              <a:lnSpc>
                <a:spcPct val="100000"/>
              </a:lnSpc>
            </a:pPr>
            <a:r>
              <a:rPr lang="sv-SE" sz="2400" dirty="0"/>
              <a:t>Har satts samman för att utföra uppgifter av betydelse för organisationen</a:t>
            </a:r>
          </a:p>
          <a:p>
            <a:pPr>
              <a:lnSpc>
                <a:spcPct val="100000"/>
              </a:lnSpc>
            </a:pPr>
            <a:r>
              <a:rPr lang="sv-SE" sz="2400" dirty="0"/>
              <a:t>Är ömsesidigt beroende vad gäller arbetsprocess och måluppfyllelse</a:t>
            </a:r>
          </a:p>
          <a:p>
            <a:pPr>
              <a:lnSpc>
                <a:spcPct val="100000"/>
              </a:lnSpc>
            </a:pPr>
            <a:r>
              <a:rPr lang="sv-SE" sz="2400" dirty="0"/>
              <a:t>Har en differentierad roll- och ansvarsstruktur </a:t>
            </a:r>
          </a:p>
          <a:p>
            <a:pPr>
              <a:lnSpc>
                <a:spcPct val="100000"/>
              </a:lnSpc>
            </a:pPr>
            <a:r>
              <a:rPr lang="sv-SE" sz="2400" dirty="0"/>
              <a:t>Ingår i en organisatorisk kontext med gränser och kopplingar till denna kontext </a:t>
            </a:r>
          </a:p>
          <a:p>
            <a:pPr marL="0" indent="0">
              <a:lnSpc>
                <a:spcPct val="100000"/>
              </a:lnSpc>
              <a:buNone/>
            </a:pPr>
            <a:endParaRPr lang="sv-SE" sz="2000" dirty="0"/>
          </a:p>
          <a:p>
            <a:pPr marL="0" indent="0">
              <a:lnSpc>
                <a:spcPct val="100000"/>
              </a:lnSpc>
              <a:buNone/>
            </a:pPr>
            <a:r>
              <a:rPr lang="sv-SE" sz="2000" dirty="0"/>
              <a:t>					(</a:t>
            </a:r>
            <a:r>
              <a:rPr lang="sv-SE" sz="2000" dirty="0" err="1"/>
              <a:t>Kozlowski</a:t>
            </a:r>
            <a:r>
              <a:rPr lang="sv-SE" sz="2000" dirty="0"/>
              <a:t> &amp; </a:t>
            </a:r>
            <a:r>
              <a:rPr lang="sv-SE" sz="2000" dirty="0" err="1"/>
              <a:t>Ilgen</a:t>
            </a:r>
            <a:r>
              <a:rPr lang="sv-SE" sz="2000" dirty="0"/>
              <a:t>, 2006)</a:t>
            </a:r>
            <a:endParaRPr lang="sv-SE" sz="2800" dirty="0"/>
          </a:p>
          <a:p>
            <a:endParaRPr lang="sv-SE" sz="2800" dirty="0"/>
          </a:p>
        </p:txBody>
      </p:sp>
    </p:spTree>
    <p:extLst>
      <p:ext uri="{BB962C8B-B14F-4D97-AF65-F5344CB8AC3E}">
        <p14:creationId xmlns:p14="http://schemas.microsoft.com/office/powerpoint/2010/main" val="515594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sz="3600" dirty="0"/>
              <a:t>Majoriteter och minoriteter</a:t>
            </a:r>
          </a:p>
        </p:txBody>
      </p:sp>
      <p:sp>
        <p:nvSpPr>
          <p:cNvPr id="4" name="Platshållare för innehåll 2"/>
          <p:cNvSpPr>
            <a:spLocks noGrp="1"/>
          </p:cNvSpPr>
          <p:nvPr>
            <p:ph idx="1"/>
          </p:nvPr>
        </p:nvSpPr>
        <p:spPr/>
        <p:txBody>
          <a:bodyPr>
            <a:normAutofit/>
          </a:bodyPr>
          <a:lstStyle/>
          <a:p>
            <a:r>
              <a:rPr lang="sv-SE" sz="2800" dirty="0"/>
              <a:t>Majoriteters ståndpunkter vinner i regel. Den grad i vilken man delar åsikt med andra avgör hur mycket inflytande man får i gruppen. </a:t>
            </a:r>
          </a:p>
          <a:p>
            <a:endParaRPr lang="sv-SE" sz="2800" dirty="0"/>
          </a:p>
          <a:p>
            <a:r>
              <a:rPr lang="sv-SE" sz="2800" dirty="0"/>
              <a:t>En minoritet bestående av 2 personer är betydligt starkare än en minoritet bestående av 1 person eftersom 2 personer är en social enhet.</a:t>
            </a:r>
          </a:p>
        </p:txBody>
      </p:sp>
    </p:spTree>
    <p:extLst>
      <p:ext uri="{BB962C8B-B14F-4D97-AF65-F5344CB8AC3E}">
        <p14:creationId xmlns:p14="http://schemas.microsoft.com/office/powerpoint/2010/main" val="3300924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sz="3600" dirty="0"/>
              <a:t>”Common </a:t>
            </a:r>
            <a:r>
              <a:rPr lang="sv-SE" sz="3600" dirty="0" err="1"/>
              <a:t>knowledge</a:t>
            </a:r>
            <a:r>
              <a:rPr lang="sv-SE" sz="3600" dirty="0"/>
              <a:t> </a:t>
            </a:r>
            <a:r>
              <a:rPr lang="sv-SE" sz="3600" dirty="0" err="1"/>
              <a:t>effect</a:t>
            </a:r>
            <a:r>
              <a:rPr lang="sv-SE" sz="3600" dirty="0"/>
              <a:t>”</a:t>
            </a:r>
          </a:p>
        </p:txBody>
      </p:sp>
      <p:sp>
        <p:nvSpPr>
          <p:cNvPr id="4" name="Platshållare för innehåll 2"/>
          <p:cNvSpPr>
            <a:spLocks noGrp="1"/>
          </p:cNvSpPr>
          <p:nvPr>
            <p:ph idx="1"/>
          </p:nvPr>
        </p:nvSpPr>
        <p:spPr>
          <a:xfrm>
            <a:off x="467544" y="2060848"/>
            <a:ext cx="8229600" cy="3888432"/>
          </a:xfrm>
        </p:spPr>
        <p:txBody>
          <a:bodyPr>
            <a:normAutofit/>
          </a:bodyPr>
          <a:lstStyle/>
          <a:p>
            <a:pPr marL="0" indent="185738" eaLnBrk="1" hangingPunct="1">
              <a:lnSpc>
                <a:spcPct val="150000"/>
              </a:lnSpc>
            </a:pPr>
            <a:r>
              <a:rPr lang="sv-SE" sz="2400" dirty="0"/>
              <a:t>Grupper som är bra på att dela ny information är effektivare.</a:t>
            </a:r>
          </a:p>
          <a:p>
            <a:pPr marL="0" indent="185738" eaLnBrk="1" hangingPunct="1">
              <a:lnSpc>
                <a:spcPct val="150000"/>
              </a:lnSpc>
            </a:pPr>
            <a:r>
              <a:rPr lang="sv-SE" sz="2400" dirty="0"/>
              <a:t>De flesta grupper ägnar sig åt att dela redan känd information.</a:t>
            </a:r>
          </a:p>
          <a:p>
            <a:pPr marL="0" indent="185738" eaLnBrk="1" hangingPunct="1">
              <a:lnSpc>
                <a:spcPct val="150000"/>
              </a:lnSpc>
            </a:pPr>
            <a:r>
              <a:rPr lang="sv-SE" sz="2400" dirty="0"/>
              <a:t>Utmaningen – att få grupper att dela ny information.</a:t>
            </a:r>
          </a:p>
          <a:p>
            <a:pPr lvl="2" eaLnBrk="1" hangingPunct="1">
              <a:buFont typeface="Wingdings" pitchFamily="2" charset="2"/>
              <a:buNone/>
            </a:pPr>
            <a:r>
              <a:rPr lang="sv-SE" sz="2800" dirty="0"/>
              <a:t>				</a:t>
            </a:r>
            <a:r>
              <a:rPr lang="sv-SE" sz="2000" dirty="0"/>
              <a:t>(</a:t>
            </a:r>
            <a:r>
              <a:rPr lang="sv-SE" sz="2000" dirty="0" err="1"/>
              <a:t>Mesmer</a:t>
            </a:r>
            <a:r>
              <a:rPr lang="sv-SE" sz="2000" dirty="0"/>
              <a:t>-Magnus et al., 2009)</a:t>
            </a:r>
          </a:p>
        </p:txBody>
      </p:sp>
      <p:pic>
        <p:nvPicPr>
          <p:cNvPr id="5" name="Picture 2" descr="http://www.lillaedet.se/archive/utbildning_tingberg/grupparbete.gif"/>
          <p:cNvPicPr>
            <a:picLocks noChangeAspect="1" noChangeArrowheads="1"/>
          </p:cNvPicPr>
          <p:nvPr/>
        </p:nvPicPr>
        <p:blipFill>
          <a:blip r:embed="rId2"/>
          <a:srcRect/>
          <a:stretch>
            <a:fillRect/>
          </a:stretch>
        </p:blipFill>
        <p:spPr bwMode="auto">
          <a:xfrm>
            <a:off x="323529" y="5157192"/>
            <a:ext cx="3486472" cy="1133984"/>
          </a:xfrm>
          <a:prstGeom prst="rect">
            <a:avLst/>
          </a:prstGeom>
          <a:noFill/>
          <a:ln w="9525">
            <a:noFill/>
            <a:miter lim="800000"/>
            <a:headEnd/>
            <a:tailEnd/>
          </a:ln>
        </p:spPr>
      </p:pic>
    </p:spTree>
    <p:extLst>
      <p:ext uri="{BB962C8B-B14F-4D97-AF65-F5344CB8AC3E}">
        <p14:creationId xmlns:p14="http://schemas.microsoft.com/office/powerpoint/2010/main" val="52137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sidfot 3"/>
          <p:cNvSpPr>
            <a:spLocks noGrp="1"/>
          </p:cNvSpPr>
          <p:nvPr>
            <p:ph type="ftr" sz="quarter" idx="11"/>
          </p:nvPr>
        </p:nvSpPr>
        <p:spPr/>
        <p:txBody>
          <a:bodyPr/>
          <a:lstStyle/>
          <a:p>
            <a:pPr eaLnBrk="0" hangingPunct="0">
              <a:spcBef>
                <a:spcPts val="0"/>
              </a:spcBef>
              <a:buFont typeface="Arial" charset="0"/>
              <a:buNone/>
            </a:pPr>
            <a:r>
              <a:rPr lang="sv-SE"/>
              <a:t>ORGANISATIONSNAMN (ÄNDRA SIDHUVUD VIA FLIKEN INFOGA-SIDHUVUD/SIDFOT)</a:t>
            </a:r>
            <a:endParaRPr lang="sv-SE" dirty="0"/>
          </a:p>
        </p:txBody>
      </p:sp>
      <p:sp>
        <p:nvSpPr>
          <p:cNvPr id="5" name="Rektangel 4"/>
          <p:cNvSpPr/>
          <p:nvPr/>
        </p:nvSpPr>
        <p:spPr>
          <a:xfrm>
            <a:off x="971600" y="2136339"/>
            <a:ext cx="6984776" cy="3170099"/>
          </a:xfrm>
          <a:prstGeom prst="rect">
            <a:avLst/>
          </a:prstGeom>
        </p:spPr>
        <p:txBody>
          <a:bodyPr wrap="square">
            <a:spAutoFit/>
          </a:bodyPr>
          <a:lstStyle/>
          <a:p>
            <a:r>
              <a:rPr lang="sv-SE" sz="2000" b="1" dirty="0"/>
              <a:t>Ett team kan anses ha (minst) tre mål (Hackman, 1987): </a:t>
            </a:r>
          </a:p>
          <a:p>
            <a:endParaRPr lang="sv-SE" dirty="0"/>
          </a:p>
          <a:p>
            <a:pPr marL="285750" indent="-285750">
              <a:buFont typeface="Arial" panose="020B0604020202020204" pitchFamily="34" charset="0"/>
              <a:buChar char="•"/>
            </a:pPr>
            <a:r>
              <a:rPr lang="sv-SE" dirty="0"/>
              <a:t>Att producera något som håller hög kvalitet och är efterfrågat av intressenterna.</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Att ge meningsfulla upplevelser och arbetstillfredsställelse till medlemmarna.</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Att vara livskraftigt, det vill säga utöva attraktionskraft på medlemmarna över tid och få dem att fortsätta vara medlemmar. Samt vara relevanta för sin omgivning. </a:t>
            </a:r>
          </a:p>
        </p:txBody>
      </p:sp>
    </p:spTree>
    <p:extLst>
      <p:ext uri="{BB962C8B-B14F-4D97-AF65-F5344CB8AC3E}">
        <p14:creationId xmlns:p14="http://schemas.microsoft.com/office/powerpoint/2010/main" val="208145011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DD1964-0AF2-278F-4DC6-C3259F88CCD2}"/>
              </a:ext>
            </a:extLst>
          </p:cNvPr>
          <p:cNvSpPr>
            <a:spLocks noGrp="1"/>
          </p:cNvSpPr>
          <p:nvPr>
            <p:ph type="title"/>
          </p:nvPr>
        </p:nvSpPr>
        <p:spPr/>
        <p:txBody>
          <a:bodyPr/>
          <a:lstStyle/>
          <a:p>
            <a:r>
              <a:rPr lang="sv-SE" dirty="0"/>
              <a:t>Team och icke-team (besättningar)</a:t>
            </a:r>
          </a:p>
        </p:txBody>
      </p:sp>
      <p:sp>
        <p:nvSpPr>
          <p:cNvPr id="3" name="Platshållare för innehåll 2">
            <a:extLst>
              <a:ext uri="{FF2B5EF4-FFF2-40B4-BE49-F238E27FC236}">
                <a16:creationId xmlns:a16="http://schemas.microsoft.com/office/drawing/2014/main" id="{1CEA1991-3276-86E5-CD2D-6678ED7A11B4}"/>
              </a:ext>
            </a:extLst>
          </p:cNvPr>
          <p:cNvSpPr>
            <a:spLocks noGrp="1"/>
          </p:cNvSpPr>
          <p:nvPr>
            <p:ph idx="1"/>
          </p:nvPr>
        </p:nvSpPr>
        <p:spPr/>
        <p:txBody>
          <a:bodyPr>
            <a:normAutofit/>
          </a:bodyPr>
          <a:lstStyle/>
          <a:p>
            <a:r>
              <a:rPr lang="sv-SE" sz="2800" dirty="0"/>
              <a:t>Besättningar bör efterlikna team med fast medlemskap så långt det är möjlig då </a:t>
            </a:r>
            <a:r>
              <a:rPr lang="sv-SE" sz="2800" dirty="0">
                <a:solidFill>
                  <a:srgbClr val="FF0000"/>
                </a:solidFill>
              </a:rPr>
              <a:t>effektivt samarbete inte skiljer sig åt</a:t>
            </a:r>
            <a:r>
              <a:rPr lang="sv-SE" sz="2800" dirty="0"/>
              <a:t> mellan de bägge betingelserna. Det bygger på:</a:t>
            </a:r>
          </a:p>
          <a:p>
            <a:pPr lvl="1"/>
            <a:r>
              <a:rPr lang="sv-SE" sz="2400" dirty="0">
                <a:solidFill>
                  <a:srgbClr val="FF0000"/>
                </a:solidFill>
              </a:rPr>
              <a:t>Delade gemensamma mål</a:t>
            </a:r>
          </a:p>
          <a:p>
            <a:pPr lvl="1"/>
            <a:r>
              <a:rPr lang="sv-SE" sz="2400" dirty="0">
                <a:solidFill>
                  <a:srgbClr val="FF0000"/>
                </a:solidFill>
              </a:rPr>
              <a:t>Klar förståelse av egen och andras roller</a:t>
            </a:r>
          </a:p>
          <a:p>
            <a:pPr lvl="1"/>
            <a:r>
              <a:rPr lang="sv-SE" sz="2400" dirty="0">
                <a:solidFill>
                  <a:srgbClr val="FF0000"/>
                </a:solidFill>
              </a:rPr>
              <a:t>God kommunikation, att man förstår varandra</a:t>
            </a:r>
          </a:p>
          <a:p>
            <a:pPr lvl="1"/>
            <a:r>
              <a:rPr lang="sv-SE" sz="2400" dirty="0">
                <a:solidFill>
                  <a:srgbClr val="FF0000"/>
                </a:solidFill>
              </a:rPr>
              <a:t>Förmåga till gemensam problemlösning</a:t>
            </a:r>
          </a:p>
          <a:p>
            <a:pPr lvl="1"/>
            <a:r>
              <a:rPr lang="sv-SE" sz="2400" dirty="0">
                <a:solidFill>
                  <a:srgbClr val="FF0000"/>
                </a:solidFill>
              </a:rPr>
              <a:t>Delat ledarskap när samarbetet blivit effektivt</a:t>
            </a:r>
          </a:p>
          <a:p>
            <a:endParaRPr lang="sv-SE" sz="2800" dirty="0"/>
          </a:p>
        </p:txBody>
      </p:sp>
      <p:sp>
        <p:nvSpPr>
          <p:cNvPr id="4" name="Platshållare för sidfot 3">
            <a:extLst>
              <a:ext uri="{FF2B5EF4-FFF2-40B4-BE49-F238E27FC236}">
                <a16:creationId xmlns:a16="http://schemas.microsoft.com/office/drawing/2014/main" id="{5B551C29-DDCD-C00E-DFAB-16A9586BF980}"/>
              </a:ext>
            </a:extLst>
          </p:cNvPr>
          <p:cNvSpPr>
            <a:spLocks noGrp="1"/>
          </p:cNvSpPr>
          <p:nvPr>
            <p:ph type="ftr" sz="quarter" idx="11"/>
          </p:nvPr>
        </p:nvSpPr>
        <p:spPr/>
        <p:txBody>
          <a:bodyPr/>
          <a:lstStyle/>
          <a:p>
            <a:pPr algn="r" eaLnBrk="0" hangingPunct="0">
              <a:spcBef>
                <a:spcPts val="0"/>
              </a:spcBef>
              <a:buFont typeface="Arial" charset="0"/>
              <a:buNone/>
            </a:pPr>
            <a:r>
              <a:rPr lang="sv-SE"/>
              <a:t>ORGANISATIONSNAMN (ÄNDRA SIDHUVUD VIA FLIKEN INFOGA-SIDHUVUD/SIDFOT)</a:t>
            </a:r>
            <a:endParaRPr lang="sv-SE" dirty="0"/>
          </a:p>
        </p:txBody>
      </p:sp>
    </p:spTree>
    <p:extLst>
      <p:ext uri="{BB962C8B-B14F-4D97-AF65-F5344CB8AC3E}">
        <p14:creationId xmlns:p14="http://schemas.microsoft.com/office/powerpoint/2010/main" val="1605694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55576" y="332656"/>
            <a:ext cx="7992888" cy="1728192"/>
          </a:xfrm>
        </p:spPr>
        <p:txBody>
          <a:bodyPr>
            <a:normAutofit/>
          </a:bodyPr>
          <a:lstStyle/>
          <a:p>
            <a:pPr algn="ctr"/>
            <a:r>
              <a:rPr lang="sv-SE" sz="3600" dirty="0"/>
              <a:t>Team eller Icke-team (besättning)? </a:t>
            </a:r>
            <a:br>
              <a:rPr lang="sv-SE" sz="3600" dirty="0"/>
            </a:br>
            <a:br>
              <a:rPr lang="sv-SE" sz="3600" dirty="0"/>
            </a:br>
            <a:r>
              <a:rPr lang="sv-SE" sz="3200" dirty="0">
                <a:solidFill>
                  <a:srgbClr val="FF0000"/>
                </a:solidFill>
              </a:rPr>
              <a:t>Team </a:t>
            </a:r>
            <a:r>
              <a:rPr lang="sv-SE" sz="3200" dirty="0" err="1">
                <a:solidFill>
                  <a:srgbClr val="FF0000"/>
                </a:solidFill>
              </a:rPr>
              <a:t>building</a:t>
            </a:r>
            <a:r>
              <a:rPr lang="sv-SE" sz="3200" dirty="0">
                <a:solidFill>
                  <a:srgbClr val="FF0000"/>
                </a:solidFill>
              </a:rPr>
              <a:t> eller team </a:t>
            </a:r>
            <a:r>
              <a:rPr lang="sv-SE" sz="3200" dirty="0" err="1">
                <a:solidFill>
                  <a:srgbClr val="FF0000"/>
                </a:solidFill>
              </a:rPr>
              <a:t>training</a:t>
            </a:r>
            <a:endParaRPr lang="sv-SE" sz="3600" dirty="0">
              <a:solidFill>
                <a:srgbClr val="FF0000"/>
              </a:solidFill>
            </a:endParaRPr>
          </a:p>
        </p:txBody>
      </p:sp>
      <p:sp>
        <p:nvSpPr>
          <p:cNvPr id="3" name="Platshållare för innehåll 2"/>
          <p:cNvSpPr>
            <a:spLocks noGrp="1"/>
          </p:cNvSpPr>
          <p:nvPr>
            <p:ph sz="quarter" idx="12"/>
          </p:nvPr>
        </p:nvSpPr>
        <p:spPr>
          <a:xfrm>
            <a:off x="684000" y="2276872"/>
            <a:ext cx="7704424" cy="4032448"/>
          </a:xfrm>
        </p:spPr>
        <p:txBody>
          <a:bodyPr>
            <a:normAutofit lnSpcReduction="10000"/>
          </a:bodyPr>
          <a:lstStyle/>
          <a:p>
            <a:r>
              <a:rPr lang="sv-SE" dirty="0"/>
              <a:t>Inom hälso- och sjukvården finns dels fasta grupper, med samma medlemmar över tid, och dels besättningar, där medlemskapet skiftar i stor utsträckning över tid.</a:t>
            </a:r>
          </a:p>
          <a:p>
            <a:r>
              <a:rPr lang="sv-SE" dirty="0"/>
              <a:t>Ytterligare en vanlig form är att grupper har relativt sett samma medlemmar över tid förutom att läkarna varierar, läkaren är inte medlem på samma villkor som de andra. De är mer besättningsmedlemmar.</a:t>
            </a:r>
          </a:p>
          <a:p>
            <a:r>
              <a:rPr lang="sv-SE" dirty="0"/>
              <a:t>När det gäller fasta grupper brukar man prata om att de utvecklar sitt samarbete över tid och blir mer effektiva. Här används </a:t>
            </a:r>
            <a:r>
              <a:rPr lang="sv-SE" b="1" dirty="0"/>
              <a:t>team </a:t>
            </a:r>
            <a:r>
              <a:rPr lang="sv-SE" b="1" dirty="0" err="1"/>
              <a:t>building</a:t>
            </a:r>
            <a:r>
              <a:rPr lang="sv-SE" b="1" dirty="0"/>
              <a:t> </a:t>
            </a:r>
            <a:r>
              <a:rPr lang="sv-SE" dirty="0"/>
              <a:t>om man vill utveckla samarbetet och bli en effektiv grupp.</a:t>
            </a:r>
          </a:p>
          <a:p>
            <a:r>
              <a:rPr lang="sv-SE" dirty="0"/>
              <a:t>När det gäller besättningar pratar man om </a:t>
            </a:r>
            <a:r>
              <a:rPr lang="sv-SE" dirty="0" err="1"/>
              <a:t>Crew</a:t>
            </a:r>
            <a:r>
              <a:rPr lang="sv-SE" dirty="0"/>
              <a:t> </a:t>
            </a:r>
            <a:r>
              <a:rPr lang="sv-SE" dirty="0" err="1"/>
              <a:t>Resource</a:t>
            </a:r>
            <a:r>
              <a:rPr lang="sv-SE" dirty="0"/>
              <a:t> Management, </a:t>
            </a:r>
            <a:r>
              <a:rPr lang="sv-SE" b="1" dirty="0"/>
              <a:t>CRM</a:t>
            </a:r>
            <a:r>
              <a:rPr lang="sv-SE" dirty="0"/>
              <a:t>, och </a:t>
            </a:r>
            <a:r>
              <a:rPr lang="sv-SE" b="1" dirty="0"/>
              <a:t>team </a:t>
            </a:r>
            <a:r>
              <a:rPr lang="sv-SE" b="1" dirty="0" err="1"/>
              <a:t>training</a:t>
            </a:r>
            <a:r>
              <a:rPr lang="sv-SE" dirty="0"/>
              <a:t>. Man tränar effektivt samarbetsbeteende </a:t>
            </a:r>
            <a:r>
              <a:rPr lang="sv-SE" b="1" dirty="0"/>
              <a:t>så att man efterliknar en effektiv grupp.</a:t>
            </a:r>
          </a:p>
          <a:p>
            <a:endParaRPr lang="sv-SE" dirty="0"/>
          </a:p>
        </p:txBody>
      </p:sp>
    </p:spTree>
    <p:extLst>
      <p:ext uri="{BB962C8B-B14F-4D97-AF65-F5344CB8AC3E}">
        <p14:creationId xmlns:p14="http://schemas.microsoft.com/office/powerpoint/2010/main" val="129974925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755576" y="908720"/>
            <a:ext cx="7787930" cy="615553"/>
          </a:xfrm>
        </p:spPr>
        <p:txBody>
          <a:bodyPr>
            <a:normAutofit fontScale="90000"/>
          </a:bodyPr>
          <a:lstStyle/>
          <a:p>
            <a:pPr algn="ctr"/>
            <a:r>
              <a:rPr lang="sv-SE" dirty="0"/>
              <a:t>Tillfälliga grupper (besättningar)</a:t>
            </a:r>
            <a:br>
              <a:rPr lang="sv-SE" dirty="0"/>
            </a:br>
            <a:r>
              <a:rPr lang="sv-SE" dirty="0" err="1"/>
              <a:t>Crew</a:t>
            </a:r>
            <a:r>
              <a:rPr lang="sv-SE" dirty="0"/>
              <a:t> </a:t>
            </a:r>
            <a:r>
              <a:rPr lang="sv-SE" dirty="0" err="1"/>
              <a:t>resource</a:t>
            </a:r>
            <a:r>
              <a:rPr lang="sv-SE" dirty="0"/>
              <a:t> management (CRM)</a:t>
            </a:r>
            <a:br>
              <a:rPr lang="sv-SE" dirty="0"/>
            </a:br>
            <a:r>
              <a:rPr lang="sv-SE" sz="2000" b="0" dirty="0" err="1"/>
              <a:t>Kosnik</a:t>
            </a:r>
            <a:r>
              <a:rPr lang="sv-SE" sz="2000" b="0" dirty="0"/>
              <a:t> (2002</a:t>
            </a:r>
            <a:r>
              <a:rPr lang="sv-SE" sz="2700" b="0" dirty="0"/>
              <a:t>)</a:t>
            </a:r>
            <a:endParaRPr lang="sv-SE" sz="2700" dirty="0"/>
          </a:p>
        </p:txBody>
      </p:sp>
      <p:sp>
        <p:nvSpPr>
          <p:cNvPr id="3" name="Platshållare för innehåll 2"/>
          <p:cNvSpPr>
            <a:spLocks noGrp="1"/>
          </p:cNvSpPr>
          <p:nvPr>
            <p:ph idx="4294967295"/>
          </p:nvPr>
        </p:nvSpPr>
        <p:spPr>
          <a:xfrm>
            <a:off x="842536" y="2163699"/>
            <a:ext cx="7560840" cy="1077218"/>
          </a:xfrm>
          <a:prstGeom prst="rect">
            <a:avLst/>
          </a:prstGeom>
        </p:spPr>
        <p:txBody>
          <a:bodyPr>
            <a:noAutofit/>
          </a:bodyPr>
          <a:lstStyle/>
          <a:p>
            <a:pPr marL="0" indent="0">
              <a:buNone/>
            </a:pPr>
            <a:r>
              <a:rPr lang="sv-SE" dirty="0"/>
              <a:t>En metod för kommunikation som fokuserar på teamcentrerade system för beslutsfattande. </a:t>
            </a:r>
          </a:p>
          <a:p>
            <a:pPr marL="0" indent="0">
              <a:buNone/>
            </a:pPr>
            <a:r>
              <a:rPr lang="sv-SE" dirty="0"/>
              <a:t>CRM har sina rötter från 1970 inom flygväsendet. </a:t>
            </a:r>
          </a:p>
          <a:p>
            <a:pPr marL="0" indent="0">
              <a:buNone/>
            </a:pPr>
            <a:r>
              <a:rPr lang="sv-SE" dirty="0"/>
              <a:t>- En omfattande analys av bakomliggande orsaker till flygolyckor visade att områden som kunskap, kompetens och teknik spelade en underordnad roll. Resultatet pekade däremot på </a:t>
            </a:r>
            <a:r>
              <a:rPr lang="sv-SE" dirty="0">
                <a:solidFill>
                  <a:srgbClr val="FF0000"/>
                </a:solidFill>
              </a:rPr>
              <a:t>mänsklig felbarhet som en bidragande orsak till en majoritet av olyckorna</a:t>
            </a:r>
            <a:r>
              <a:rPr lang="sv-SE" dirty="0"/>
              <a:t>. De områden som identifierades var;  </a:t>
            </a:r>
            <a:r>
              <a:rPr lang="sv-SE" dirty="0">
                <a:solidFill>
                  <a:srgbClr val="FF0000"/>
                </a:solidFill>
              </a:rPr>
              <a:t>kommunikation, beslutsfattande och ledarskap. </a:t>
            </a:r>
          </a:p>
        </p:txBody>
      </p:sp>
    </p:spTree>
    <p:extLst>
      <p:ext uri="{BB962C8B-B14F-4D97-AF65-F5344CB8AC3E}">
        <p14:creationId xmlns:p14="http://schemas.microsoft.com/office/powerpoint/2010/main" val="412695763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28650" y="365126"/>
            <a:ext cx="7886700" cy="1325563"/>
          </a:xfrm>
        </p:spPr>
        <p:txBody>
          <a:bodyPr/>
          <a:lstStyle/>
          <a:p>
            <a:r>
              <a:rPr lang="sv-SE" dirty="0"/>
              <a:t>Exempel: Kommunikation - SBAR</a:t>
            </a:r>
          </a:p>
        </p:txBody>
      </p:sp>
      <p:sp>
        <p:nvSpPr>
          <p:cNvPr id="3" name="Platshållare för innehåll 2"/>
          <p:cNvSpPr>
            <a:spLocks noGrp="1"/>
          </p:cNvSpPr>
          <p:nvPr>
            <p:ph sz="quarter" idx="12"/>
          </p:nvPr>
        </p:nvSpPr>
        <p:spPr>
          <a:xfrm>
            <a:off x="539552" y="1412776"/>
            <a:ext cx="8496944" cy="3816350"/>
          </a:xfrm>
        </p:spPr>
        <p:txBody>
          <a:bodyPr>
            <a:noAutofit/>
          </a:bodyPr>
          <a:lstStyle/>
          <a:p>
            <a:r>
              <a:rPr lang="sv-SE" sz="1800" dirty="0"/>
              <a:t>SBAR är en metod för att standardisera och därmed stärka kommunikationen, framförallt mellan olika professioner inom vården. Den används även i Sverige. </a:t>
            </a:r>
          </a:p>
          <a:p>
            <a:pPr lvl="0"/>
            <a:r>
              <a:rPr lang="sv-SE" sz="1800" b="1" dirty="0"/>
              <a:t>Situation</a:t>
            </a:r>
            <a:r>
              <a:rPr lang="sv-SE" sz="1800" dirty="0"/>
              <a:t> - presentera för mottagaren ditt namn, din titel och varför du tar kontakt. Andra fakta som inkluderas är patientens namn, ålder och huvudsakliga problem. Ex: Jag heter NN, sjuksköterska på </a:t>
            </a:r>
            <a:r>
              <a:rPr lang="sv-SE" sz="1800" dirty="0" err="1"/>
              <a:t>avd</a:t>
            </a:r>
            <a:r>
              <a:rPr lang="sv-SE" sz="1800" dirty="0"/>
              <a:t> 2. Jag ringer angående en patient som…</a:t>
            </a:r>
          </a:p>
          <a:p>
            <a:pPr lvl="0"/>
            <a:r>
              <a:rPr lang="sv-SE" sz="1800" b="1" dirty="0"/>
              <a:t>Bakgrund</a:t>
            </a:r>
            <a:r>
              <a:rPr lang="sv-SE" sz="1800" dirty="0"/>
              <a:t> - Ge en kort sammanfattning av patientens sjukdomshistorik, diagnos, utredning och behandling. Ex: Patientens diagnos är …, behandlas med...</a:t>
            </a:r>
          </a:p>
          <a:p>
            <a:pPr lvl="0"/>
            <a:r>
              <a:rPr lang="sv-SE" sz="1800" b="1" dirty="0"/>
              <a:t>Aktuellt tillstånd </a:t>
            </a:r>
            <a:r>
              <a:rPr lang="sv-SE" sz="1800" dirty="0"/>
              <a:t>- Presentera fakta om patientens aktuella status och ge din egen bedömning på vad problemet kan vara.  Ex: I nuläget har patienten… Problemet verkar bero på/Jag vet inte vad problemet beror på, men jag känner mig orolig.  </a:t>
            </a:r>
          </a:p>
          <a:p>
            <a:pPr lvl="0"/>
            <a:r>
              <a:rPr lang="sv-SE" sz="1800" b="1" dirty="0"/>
              <a:t>Rekommendation</a:t>
            </a:r>
            <a:r>
              <a:rPr lang="sv-SE" sz="1800" dirty="0"/>
              <a:t> - Ge förslag till åtgärd på problemet. Om återkoppling från mottagaren sker, ställ följdfrågor. Ex: Jag vill att du… Hur ofta ska jag...? När ska jag ta kontakt igen? (Sveriges kommuner och landsting, 2010)</a:t>
            </a:r>
          </a:p>
          <a:p>
            <a:pPr lvl="0"/>
            <a:endParaRPr lang="sv-SE" sz="1800" dirty="0"/>
          </a:p>
          <a:p>
            <a:r>
              <a:rPr lang="sv-SE" sz="1800" dirty="0"/>
              <a:t>Innan SBAR-kommunikationen avslutas bör man undersöka om både sändare och mottagare är överens om vad man kommit fram till och mottagaren ska ha bekräftat åtgärden.</a:t>
            </a:r>
            <a:endParaRPr lang="sv-SE" sz="1800" dirty="0">
              <a:hlinkClick r:id="rId2"/>
            </a:endParaRPr>
          </a:p>
          <a:p>
            <a:r>
              <a:rPr lang="sv-SE" sz="1800" dirty="0">
                <a:hlinkClick r:id="rId2"/>
              </a:rPr>
              <a:t>https://skl.se/halsasjukvard/patientsakerhet/sbarforkommunikation.748.html</a:t>
            </a:r>
            <a:r>
              <a:rPr lang="sv-SE" sz="1800" dirty="0"/>
              <a:t> </a:t>
            </a:r>
          </a:p>
        </p:txBody>
      </p:sp>
    </p:spTree>
    <p:extLst>
      <p:ext uri="{BB962C8B-B14F-4D97-AF65-F5344CB8AC3E}">
        <p14:creationId xmlns:p14="http://schemas.microsoft.com/office/powerpoint/2010/main" val="557463908"/>
      </p:ext>
    </p:extLst>
  </p:cSld>
  <p:clrMapOvr>
    <a:masterClrMapping/>
  </p:clrMapOvr>
  <mc:AlternateContent xmlns:mc="http://schemas.openxmlformats.org/markup-compatibility/2006">
    <mc:Choice xmlns:p14="http://schemas.microsoft.com/office/powerpoint/2010/main" Requires="p14">
      <p:transition p14:dur="200">
        <p:fade/>
      </p:transition>
    </mc:Choice>
    <mc:Fallback>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sz="quarter" idx="12"/>
          </p:nvPr>
        </p:nvSpPr>
        <p:spPr>
          <a:xfrm>
            <a:off x="684000" y="1700808"/>
            <a:ext cx="7488237" cy="4466342"/>
          </a:xfrm>
        </p:spPr>
        <p:txBody>
          <a:bodyPr>
            <a:normAutofit/>
          </a:bodyPr>
          <a:lstStyle/>
          <a:p>
            <a:pPr marL="0" indent="0">
              <a:buNone/>
            </a:pPr>
            <a:r>
              <a:rPr lang="sv-SE" dirty="0"/>
              <a:t>I teamforskning räknar man generellt med </a:t>
            </a:r>
            <a:r>
              <a:rPr lang="sv-SE" b="1" dirty="0"/>
              <a:t>två typer av tankeprocesser i team </a:t>
            </a:r>
            <a:r>
              <a:rPr lang="sv-SE" dirty="0"/>
              <a:t>(se exempelvis </a:t>
            </a:r>
            <a:r>
              <a:rPr lang="sv-SE" dirty="0" err="1"/>
              <a:t>DeChurch</a:t>
            </a:r>
            <a:r>
              <a:rPr lang="sv-SE" dirty="0"/>
              <a:t> &amp; </a:t>
            </a:r>
            <a:r>
              <a:rPr lang="sv-SE" dirty="0" err="1"/>
              <a:t>Mesmer</a:t>
            </a:r>
            <a:r>
              <a:rPr lang="sv-SE" dirty="0"/>
              <a:t>-Magnus, 2010): delade mentala modeller och transaktivt teamminne: </a:t>
            </a:r>
          </a:p>
          <a:p>
            <a:r>
              <a:rPr lang="sv-SE" b="1" i="1" dirty="0"/>
              <a:t>Delade mentala modeller</a:t>
            </a:r>
            <a:r>
              <a:rPr lang="sv-SE" b="1" dirty="0"/>
              <a:t> </a:t>
            </a:r>
            <a:r>
              <a:rPr lang="sv-SE" dirty="0"/>
              <a:t>är tankar och idéer om mål, roller, uppgifter, arbetsprocesser och metoder med mera som är gemensamma för alla medlemmar. Team med hög grad av delade mentala modeller koordinerar sitt arbete utan att behöva kommunicera i någon större utsträckning medan de arbetar. </a:t>
            </a:r>
          </a:p>
          <a:p>
            <a:r>
              <a:rPr lang="sv-SE" b="1" i="1" dirty="0"/>
              <a:t>Transaktivt teamminne</a:t>
            </a:r>
            <a:r>
              <a:rPr lang="sv-SE" b="1" dirty="0"/>
              <a:t> </a:t>
            </a:r>
            <a:r>
              <a:rPr lang="sv-SE" dirty="0"/>
              <a:t>är en gemensam kunskap om vem i teamet som besitter vilken unik kunskap. Det möjliggör för teamet att ha en större mängd kunskap än den som varje enskild individ besitter, och att vid behov snabbt kunna ta del av den informationen</a:t>
            </a:r>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r>
              <a:rPr lang="sv-SE"/>
              <a:t>ORGANISATIONSNAMN (ÄNDRA SIDHUVUD VIA FLIKEN INFOGA-SIDHUVUD/SIDFOT)</a:t>
            </a:r>
            <a:endParaRPr lang="sv-SE" dirty="0"/>
          </a:p>
        </p:txBody>
      </p:sp>
      <p:sp>
        <p:nvSpPr>
          <p:cNvPr id="5" name="Rektangel 4"/>
          <p:cNvSpPr/>
          <p:nvPr/>
        </p:nvSpPr>
        <p:spPr>
          <a:xfrm>
            <a:off x="1979712" y="764704"/>
            <a:ext cx="4594528" cy="584775"/>
          </a:xfrm>
          <a:prstGeom prst="rect">
            <a:avLst/>
          </a:prstGeom>
        </p:spPr>
        <p:txBody>
          <a:bodyPr wrap="none">
            <a:spAutoFit/>
          </a:bodyPr>
          <a:lstStyle/>
          <a:p>
            <a:r>
              <a:rPr lang="sv-SE" sz="3200" b="1" dirty="0"/>
              <a:t>Tankeprocesser i team</a:t>
            </a:r>
          </a:p>
        </p:txBody>
      </p:sp>
    </p:spTree>
    <p:extLst>
      <p:ext uri="{BB962C8B-B14F-4D97-AF65-F5344CB8AC3E}">
        <p14:creationId xmlns:p14="http://schemas.microsoft.com/office/powerpoint/2010/main" val="249840177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907704" y="836712"/>
            <a:ext cx="7920000" cy="792163"/>
          </a:xfrm>
        </p:spPr>
        <p:txBody>
          <a:bodyPr>
            <a:normAutofit fontScale="90000"/>
          </a:bodyPr>
          <a:lstStyle/>
          <a:p>
            <a:r>
              <a:rPr lang="sv-SE" b="1" dirty="0"/>
              <a:t>Känslomässiga processer i team – </a:t>
            </a:r>
            <a:br>
              <a:rPr lang="sv-SE" b="1" dirty="0"/>
            </a:br>
            <a:r>
              <a:rPr lang="sv-SE" sz="2800" b="1" dirty="0"/>
              <a:t>Sammanhållning, tillit &amp; konflikter</a:t>
            </a:r>
            <a:endParaRPr lang="sv-SE" b="1" dirty="0"/>
          </a:p>
        </p:txBody>
      </p:sp>
      <p:sp>
        <p:nvSpPr>
          <p:cNvPr id="3" name="Platshållare för innehåll 2"/>
          <p:cNvSpPr>
            <a:spLocks noGrp="1"/>
          </p:cNvSpPr>
          <p:nvPr>
            <p:ph sz="quarter" idx="12"/>
          </p:nvPr>
        </p:nvSpPr>
        <p:spPr>
          <a:xfrm>
            <a:off x="684000" y="2060848"/>
            <a:ext cx="7488237" cy="3816350"/>
          </a:xfrm>
        </p:spPr>
        <p:txBody>
          <a:bodyPr>
            <a:normAutofit/>
          </a:bodyPr>
          <a:lstStyle/>
          <a:p>
            <a:pPr marL="0" indent="0">
              <a:buNone/>
            </a:pPr>
            <a:r>
              <a:rPr lang="sv-SE" b="1" dirty="0"/>
              <a:t>Psykologisk trygghet</a:t>
            </a:r>
          </a:p>
          <a:p>
            <a:pPr lvl="1"/>
            <a:r>
              <a:rPr lang="sv-SE" dirty="0"/>
              <a:t>är en kvalitet som gör att medlemmarna vågar ta risker och uttrycka åsikter utan rädsla för att bli straffade, förnedrade eller uteslutna (Edmondson, 2014)</a:t>
            </a:r>
          </a:p>
          <a:p>
            <a:pPr marL="0" indent="0">
              <a:buNone/>
            </a:pPr>
            <a:r>
              <a:rPr lang="sv-SE" b="1" dirty="0"/>
              <a:t>Tillit</a:t>
            </a:r>
          </a:p>
          <a:p>
            <a:pPr lvl="1"/>
            <a:r>
              <a:rPr lang="sv-SE" dirty="0"/>
              <a:t>Teamtillit eller </a:t>
            </a:r>
            <a:r>
              <a:rPr lang="sv-SE" b="1" dirty="0"/>
              <a:t>kollektiv tillit </a:t>
            </a:r>
            <a:r>
              <a:rPr lang="sv-SE" dirty="0"/>
              <a:t>(eng. </a:t>
            </a:r>
            <a:r>
              <a:rPr lang="sv-SE" i="1" dirty="0"/>
              <a:t>team </a:t>
            </a:r>
            <a:r>
              <a:rPr lang="sv-SE" i="1" dirty="0" err="1"/>
              <a:t>efficacy</a:t>
            </a:r>
            <a:r>
              <a:rPr lang="sv-SE" dirty="0"/>
              <a:t>) kan definieras som en delad tro på teamets kollektiva förmåga att organisera och genomföra åtgärder för att nå sina mål (</a:t>
            </a:r>
            <a:r>
              <a:rPr lang="sv-SE" dirty="0" err="1"/>
              <a:t>Bandura</a:t>
            </a:r>
            <a:r>
              <a:rPr lang="sv-SE" dirty="0"/>
              <a:t>, 1997). </a:t>
            </a:r>
          </a:p>
          <a:p>
            <a:pPr marL="216000" lvl="1" indent="0">
              <a:buNone/>
            </a:pPr>
            <a:endParaRPr lang="sv-SE" dirty="0"/>
          </a:p>
          <a:p>
            <a:pPr lvl="1"/>
            <a:r>
              <a:rPr lang="sv-SE" dirty="0"/>
              <a:t>När det handlar om </a:t>
            </a:r>
            <a:r>
              <a:rPr lang="sv-SE" b="1" dirty="0"/>
              <a:t>tillit mellan </a:t>
            </a:r>
            <a:r>
              <a:rPr lang="sv-SE" dirty="0"/>
              <a:t>individuella </a:t>
            </a:r>
            <a:r>
              <a:rPr lang="sv-SE" b="1" dirty="0"/>
              <a:t>medlemmar</a:t>
            </a:r>
            <a:r>
              <a:rPr lang="sv-SE" dirty="0"/>
              <a:t> (eng. </a:t>
            </a:r>
            <a:r>
              <a:rPr lang="sv-SE" i="1" dirty="0"/>
              <a:t>trust</a:t>
            </a:r>
            <a:r>
              <a:rPr lang="sv-SE" dirty="0"/>
              <a:t>) definieras det som tron på att andra medlemmar kommer att leverera och agera som de lovat och åtagit sig.</a:t>
            </a:r>
          </a:p>
          <a:p>
            <a:endParaRPr lang="sv-SE"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r>
              <a:rPr lang="sv-SE"/>
              <a:t>ORGANISATIONSNAMN (ÄNDRA SIDHUVUD VIA FLIKEN INFOGA-SIDHUVUD/SIDFOT)</a:t>
            </a:r>
            <a:endParaRPr lang="sv-SE" dirty="0"/>
          </a:p>
        </p:txBody>
      </p:sp>
    </p:spTree>
    <p:extLst>
      <p:ext uri="{BB962C8B-B14F-4D97-AF65-F5344CB8AC3E}">
        <p14:creationId xmlns:p14="http://schemas.microsoft.com/office/powerpoint/2010/main" val="275496769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theme/theme1.xml><?xml version="1.0" encoding="utf-8"?>
<a:theme xmlns:a="http://schemas.openxmlformats.org/drawingml/2006/main" name="Blank">
  <a:themeElements>
    <a:clrScheme name="GU">
      <a:dk1>
        <a:sysClr val="windowText" lastClr="000000"/>
      </a:dk1>
      <a:lt1>
        <a:sysClr val="window" lastClr="FFFFFF"/>
      </a:lt1>
      <a:dk2>
        <a:srgbClr val="004B89"/>
      </a:dk2>
      <a:lt2>
        <a:srgbClr val="EEECE1"/>
      </a:lt2>
      <a:accent1>
        <a:srgbClr val="004B89"/>
      </a:accent1>
      <a:accent2>
        <a:srgbClr val="7A99AC"/>
      </a:accent2>
      <a:accent3>
        <a:srgbClr val="9B2743"/>
      </a:accent3>
      <a:accent4>
        <a:srgbClr val="FE5000"/>
      </a:accent4>
      <a:accent5>
        <a:srgbClr val="53682B"/>
      </a:accent5>
      <a:accent6>
        <a:srgbClr val="79CAB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lank.potx" id="{F1B426DA-CCDA-4D3B-ADC3-005C6C3D5B63}" vid="{A1B014FD-8455-4058-B791-03B9BCBBB9A7}"/>
    </a:ext>
  </a:extLst>
</a:theme>
</file>

<file path=ppt/theme/theme2.xml><?xml version="1.0" encoding="utf-8"?>
<a:theme xmlns:a="http://schemas.openxmlformats.org/drawingml/2006/main" name="Start- &amp; slutsido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lank.potx" id="{F1B426DA-CCDA-4D3B-ADC3-005C6C3D5B63}" vid="{7882AD34-45BA-4937-B381-0612731A97E5}"/>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2074</TotalTime>
  <Words>1838</Words>
  <Application>Microsoft Office PowerPoint</Application>
  <PresentationFormat>Bildspel på skärmen (4:3)</PresentationFormat>
  <Paragraphs>148</Paragraphs>
  <Slides>21</Slides>
  <Notes>0</Notes>
  <HiddenSlides>7</HiddenSlides>
  <MMClips>0</MMClips>
  <ScaleCrop>false</ScaleCrop>
  <HeadingPairs>
    <vt:vector size="6" baseType="variant">
      <vt:variant>
        <vt:lpstr>Använt teckensnitt</vt:lpstr>
      </vt:variant>
      <vt:variant>
        <vt:i4>10</vt:i4>
      </vt:variant>
      <vt:variant>
        <vt:lpstr>Tema</vt:lpstr>
      </vt:variant>
      <vt:variant>
        <vt:i4>3</vt:i4>
      </vt:variant>
      <vt:variant>
        <vt:lpstr>Bildrubriker</vt:lpstr>
      </vt:variant>
      <vt:variant>
        <vt:i4>21</vt:i4>
      </vt:variant>
    </vt:vector>
  </HeadingPairs>
  <TitlesOfParts>
    <vt:vector size="34" baseType="lpstr">
      <vt:lpstr>ＭＳ Ｐゴシック</vt:lpstr>
      <vt:lpstr>Arial</vt:lpstr>
      <vt:lpstr>Arial Bold</vt:lpstr>
      <vt:lpstr>Arial Narrow</vt:lpstr>
      <vt:lpstr>Calibri</vt:lpstr>
      <vt:lpstr>Calibri Light</vt:lpstr>
      <vt:lpstr>Garamond</vt:lpstr>
      <vt:lpstr>Helvetica</vt:lpstr>
      <vt:lpstr>Times New Roman</vt:lpstr>
      <vt:lpstr>Wingdings</vt:lpstr>
      <vt:lpstr>Blank</vt:lpstr>
      <vt:lpstr>Start- &amp; slutsidor</vt:lpstr>
      <vt:lpstr>Office-tema</vt:lpstr>
      <vt:lpstr>PowerPoint-presentation</vt:lpstr>
      <vt:lpstr>Definition av team</vt:lpstr>
      <vt:lpstr>PowerPoint-presentation</vt:lpstr>
      <vt:lpstr>Team och icke-team (besättningar)</vt:lpstr>
      <vt:lpstr>Team eller Icke-team (besättning)?   Team building eller team training</vt:lpstr>
      <vt:lpstr>Tillfälliga grupper (besättningar) Crew resource management (CRM) Kosnik (2002)</vt:lpstr>
      <vt:lpstr>Exempel: Kommunikation - SBAR</vt:lpstr>
      <vt:lpstr>PowerPoint-presentation</vt:lpstr>
      <vt:lpstr>Känslomässiga processer i team –  Sammanhållning, tillit &amp; konflikter</vt:lpstr>
      <vt:lpstr>PowerPoint-presentation</vt:lpstr>
      <vt:lpstr>Gruppers utveckling och prestationer</vt:lpstr>
      <vt:lpstr>Gruppers utveckling och medlemmars upplevelser av hälsa mm</vt:lpstr>
      <vt:lpstr>PowerPoint-presentation</vt:lpstr>
      <vt:lpstr>PowerPoint-presentation</vt:lpstr>
      <vt:lpstr>Teams ställning och framtid i det moderna arbetslivet (Jacobsson &amp; Åkerlund, 2019)</vt:lpstr>
      <vt:lpstr>PowerPoint-presentation</vt:lpstr>
      <vt:lpstr>Kommunikationsstrukturer</vt:lpstr>
      <vt:lpstr>Statushierarkier</vt:lpstr>
      <vt:lpstr>PowerPoint-presentation</vt:lpstr>
      <vt:lpstr>Majoriteter och minoriteter</vt:lpstr>
      <vt:lpstr>”Common knowledge effect”</vt:lpstr>
    </vt:vector>
  </TitlesOfParts>
  <Company>University of Gothenburg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Christian Jacobsson</dc:creator>
  <cp:lastModifiedBy>Christian Jacobsson</cp:lastModifiedBy>
  <cp:revision>63</cp:revision>
  <cp:lastPrinted>2014-10-10T12:54:55Z</cp:lastPrinted>
  <dcterms:created xsi:type="dcterms:W3CDTF">2019-03-25T17:43:15Z</dcterms:created>
  <dcterms:modified xsi:type="dcterms:W3CDTF">2025-10-22T15:05:36Z</dcterms:modified>
</cp:coreProperties>
</file>