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Broman" userId="5eda6f8b-171f-4384-b97c-ee2145488164" providerId="ADAL" clId="{8605AB5B-54C6-4603-A8E5-1A796D14E832}"/>
    <pc:docChg chg="custSel modSld">
      <pc:chgData name="Camilla Broman" userId="5eda6f8b-171f-4384-b97c-ee2145488164" providerId="ADAL" clId="{8605AB5B-54C6-4603-A8E5-1A796D14E832}" dt="2025-04-28T12:23:09.932" v="162" actId="13926"/>
      <pc:docMkLst>
        <pc:docMk/>
      </pc:docMkLst>
      <pc:sldChg chg="modSp mod">
        <pc:chgData name="Camilla Broman" userId="5eda6f8b-171f-4384-b97c-ee2145488164" providerId="ADAL" clId="{8605AB5B-54C6-4603-A8E5-1A796D14E832}" dt="2025-04-28T12:10:56.489" v="29" actId="13926"/>
        <pc:sldMkLst>
          <pc:docMk/>
          <pc:sldMk cId="734188877" sldId="257"/>
        </pc:sldMkLst>
        <pc:spChg chg="mod">
          <ac:chgData name="Camilla Broman" userId="5eda6f8b-171f-4384-b97c-ee2145488164" providerId="ADAL" clId="{8605AB5B-54C6-4603-A8E5-1A796D14E832}" dt="2025-04-28T12:10:56.489" v="29" actId="13926"/>
          <ac:spMkLst>
            <pc:docMk/>
            <pc:sldMk cId="734188877" sldId="257"/>
            <ac:spMk id="2" creationId="{36DD2972-113E-17AF-FF4E-4EE6768136C6}"/>
          </ac:spMkLst>
        </pc:spChg>
      </pc:sldChg>
      <pc:sldChg chg="modSp mod">
        <pc:chgData name="Camilla Broman" userId="5eda6f8b-171f-4384-b97c-ee2145488164" providerId="ADAL" clId="{8605AB5B-54C6-4603-A8E5-1A796D14E832}" dt="2025-04-28T12:23:09.932" v="162" actId="13926"/>
        <pc:sldMkLst>
          <pc:docMk/>
          <pc:sldMk cId="816102638" sldId="259"/>
        </pc:sldMkLst>
        <pc:spChg chg="mod">
          <ac:chgData name="Camilla Broman" userId="5eda6f8b-171f-4384-b97c-ee2145488164" providerId="ADAL" clId="{8605AB5B-54C6-4603-A8E5-1A796D14E832}" dt="2025-04-28T12:23:09.932" v="162" actId="13926"/>
          <ac:spMkLst>
            <pc:docMk/>
            <pc:sldMk cId="816102638" sldId="259"/>
            <ac:spMk id="3" creationId="{78C29E5D-C7B4-8480-668D-092C1C60A02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5AF11F-ECA8-2C6D-6F44-7C690AEA6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70B895E-8849-E8F4-B597-9E77D139F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F41DD4-F4BF-2946-8C20-8100D5ACA0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5E3BB0-B36C-469D-8BE6-942CA1130B2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3362C6-F2A7-C45A-5EEA-23F2A95C5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1E1DB82-B4C2-07D1-E58A-06C174816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1662EC-6187-4A43-B549-954945787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591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0C8B0A-92C1-A195-9594-007B2EBEE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0097A84-DCAC-AA0B-F0F2-0CF966E5C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6B6876E-7B51-2A3A-4AC0-911A32064B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5E3BB0-B36C-469D-8BE6-942CA1130B2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435C80E-2DF6-8B61-6013-F563D8CD1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929859-99EE-7422-8F6B-07AC8C18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1662EC-6187-4A43-B549-954945787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0371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9F7011C-0F6A-87FF-713B-3FFC4932C8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AD71302-1575-0AA9-8024-EBF55E0A0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2F662D-BE59-3297-71CD-2E95438FD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5E3BB0-B36C-469D-8BE6-942CA1130B2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5E41F8C-4385-932D-44A8-944B126D4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70828DC-EB96-25F2-F6F9-EAB8EC2A4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1662EC-6187-4A43-B549-954945787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386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E9C7CD-7D72-EB66-4C5E-CF9D9B755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0DAB10-4E56-3815-9896-F8F48F2A2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F42F91-2AB4-1429-E390-60B4384F6B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5E3BB0-B36C-469D-8BE6-942CA1130B2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5FA2A7-D662-6E92-F4A2-3D2926E16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8878F6-C451-12C1-84F4-D399D9145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1662EC-6187-4A43-B549-954945787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199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B58F36-D6FE-05BF-8FD2-71BC03254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6717D17-CB37-172A-EE5B-02F0D7D29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6346789-E0BD-AE8B-A909-3B449BEB88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5E3BB0-B36C-469D-8BE6-942CA1130B2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EDAE031-8221-8733-DE7B-1A81B4346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315FB4-B46D-2F4D-C828-6F20B7E41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1662EC-6187-4A43-B549-954945787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0067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971239-C1C3-A743-7F6A-BBCAA4FA7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2AB228-C1A1-4A86-085D-B04DBC979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ECFA4A6-5EF4-A05D-04DF-B8E8A5F2E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4923D32-1285-72C3-B6E5-1D0BCFF8C5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5E3BB0-B36C-469D-8BE6-942CA1130B2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D0AF60A-BB12-B839-61B0-B22ADB888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5983D87-607C-4FDC-08EE-C31F0500D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1662EC-6187-4A43-B549-954945787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9765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262AED-7455-AA98-34EA-8ED983EED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89125D-3F13-C058-3CA7-F9953D612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59D98E9-6B17-A4B6-9B76-86A8AE0D4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FE6D329-32A8-5F81-4BE8-0EF992566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7B1A8F4-BBB6-F92A-D83B-DE02FB49A0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E2493E5-29B3-ABE2-4955-43462324D6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5E3BB0-B36C-469D-8BE6-942CA1130B2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61A41FF-4AA7-243F-C56E-C1791BBA0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5962B49-8555-D6F7-8346-DC511A577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1662EC-6187-4A43-B549-954945787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335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DDF93A-DD04-82CF-EF42-77220511D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80AB8AA-8E78-6176-4DFA-175760D788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5E3BB0-B36C-469D-8BE6-942CA1130B2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903992A-9863-6AC1-C7F4-EC5CBCC2F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642E404-F3AF-1964-083A-B63FB640D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1662EC-6187-4A43-B549-954945787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608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24D26B7-07DE-56D6-CCA6-CF1BEC8F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5E3BB0-B36C-469D-8BE6-942CA1130B2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7C1035E-7D02-62C4-A8B6-55B7FACDA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4789B43-972E-F375-A5FD-A240C8676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1662EC-6187-4A43-B549-954945787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568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47AE80-C9E5-8FA9-3EA6-4262E00D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50F935-48C8-7B1F-75A3-0E19B41A8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C3684B2-DBD2-1DBE-DA6C-C3B4061C5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CFC6405-97DF-648C-C777-FDB43E4574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5E3BB0-B36C-469D-8BE6-942CA1130B2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92221DA-7ACB-5BAD-BCFA-88F8905A5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B467B34-865F-D1A6-6C1B-BC6E2F2BD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1662EC-6187-4A43-B549-954945787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053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771E5B-2A21-C49A-0EFD-DBC955177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49D3BD5-4DA9-A1B7-15BC-AC899E889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72B23F7-49FF-C3A6-6BEB-D998DACAF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2D8C0B2-DC18-45C4-3208-A8F7D93C73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5E3BB0-B36C-469D-8BE6-942CA1130B29}" type="datetimeFigureOut">
              <a:rPr lang="sv-SE" smtClean="0"/>
              <a:t>2025-04-28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0225EC3-91F7-7C70-27C8-2D86DEBE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5210F6-D336-36A8-C39E-498B729F0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1662EC-6187-4A43-B549-95494578775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206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54CBA59-471B-143D-B223-9469174AD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597CE7-A9BF-5373-0AB3-C1169B5F4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cxnSp>
        <p:nvCxnSpPr>
          <p:cNvPr id="7" name="AutoShape 2">
            <a:extLst>
              <a:ext uri="{FF2B5EF4-FFF2-40B4-BE49-F238E27FC236}">
                <a16:creationId xmlns:a16="http://schemas.microsoft.com/office/drawing/2014/main" id="{C1F9BCCE-9A59-676D-4AAA-6048C3B7B1C9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230522" y="6648620"/>
            <a:ext cx="9696783" cy="0"/>
          </a:xfrm>
          <a:prstGeom prst="straightConnector1">
            <a:avLst/>
          </a:prstGeom>
          <a:noFill/>
          <a:ln w="28575" algn="ctr">
            <a:solidFill>
              <a:srgbClr val="10589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sx="0" sy="0" algn="ctr" rotWithShape="0">
                    <a:srgbClr val="105895">
                      <a:alpha val="0"/>
                    </a:srgbClr>
                  </a:outerShdw>
                </a:effectLst>
              </a14:hiddenEffects>
            </a:ext>
          </a:extLst>
        </p:spPr>
      </p:cxnSp>
      <p:pic>
        <p:nvPicPr>
          <p:cNvPr id="8" name="Picture 3">
            <a:extLst>
              <a:ext uri="{FF2B5EF4-FFF2-40B4-BE49-F238E27FC236}">
                <a16:creationId xmlns:a16="http://schemas.microsoft.com/office/drawing/2014/main" id="{8AB3EB83-A7AB-99F1-6824-7A1160DBA2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03" y="6200274"/>
            <a:ext cx="1568061" cy="507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105895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cxnSp>
        <p:nvCxnSpPr>
          <p:cNvPr id="9" name="AutoShape 4">
            <a:extLst>
              <a:ext uri="{FF2B5EF4-FFF2-40B4-BE49-F238E27FC236}">
                <a16:creationId xmlns:a16="http://schemas.microsoft.com/office/drawing/2014/main" id="{471FFB84-609F-8A95-DF43-99CA5873E089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136358" y="6648620"/>
            <a:ext cx="460961" cy="416"/>
          </a:xfrm>
          <a:prstGeom prst="straightConnector1">
            <a:avLst/>
          </a:prstGeom>
          <a:noFill/>
          <a:ln w="28575" algn="ctr">
            <a:solidFill>
              <a:srgbClr val="10589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sx="0" sy="0" algn="ctr" rotWithShape="0">
                    <a:srgbClr val="105895">
                      <a:alpha val="0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941394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DD2972-113E-17AF-FF4E-4EE676813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400" dirty="0">
                <a:latin typeface="Amasis MT Pro Medium" panose="02040604050005020304" pitchFamily="18" charset="0"/>
                <a:cs typeface="Arial" panose="020B0604020202020204" pitchFamily="34" charset="0"/>
              </a:rPr>
              <a:t>HFN styrelsemöte 18 maj 2025, Saab Kockums Malmö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F43D16-619B-2B11-341C-95977C591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551"/>
            <a:ext cx="8883316" cy="3732965"/>
          </a:xfrm>
        </p:spPr>
        <p:txBody>
          <a:bodyPr numCol="2" spcCol="720000">
            <a:normAutofit/>
          </a:bodyPr>
          <a:lstStyle/>
          <a:p>
            <a:pPr marL="360000" indent="-3600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sz="1600" dirty="0">
                <a:latin typeface="Amasis MT Pro" panose="02040504050005020304" pitchFamily="18" charset="0"/>
              </a:rPr>
              <a:t>Inledning och godkännande av dagordning samt val av justeringsperson</a:t>
            </a:r>
          </a:p>
          <a:p>
            <a:pPr marL="360000" indent="-3600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sz="1600" dirty="0">
                <a:latin typeface="Amasis MT Pro" panose="02040504050005020304" pitchFamily="18" charset="0"/>
              </a:rPr>
              <a:t>Föregående protokoll</a:t>
            </a:r>
          </a:p>
          <a:p>
            <a:pPr marL="360000" indent="-3600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sz="1600" dirty="0">
                <a:highlight>
                  <a:srgbClr val="FFFF00"/>
                </a:highlight>
                <a:latin typeface="Amasis MT Pro" panose="02040504050005020304" pitchFamily="18" charset="0"/>
              </a:rPr>
              <a:t>Mötesspecifik punkt</a:t>
            </a:r>
          </a:p>
          <a:p>
            <a:pPr marL="360000" indent="-3600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sz="1600" dirty="0">
                <a:highlight>
                  <a:srgbClr val="FFFF00"/>
                </a:highlight>
                <a:latin typeface="Amasis MT Pro" panose="02040504050005020304" pitchFamily="18" charset="0"/>
              </a:rPr>
              <a:t>Mötesspecifik punkt</a:t>
            </a:r>
          </a:p>
          <a:p>
            <a:pPr marL="360000" indent="-3600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sz="1600" dirty="0">
                <a:highlight>
                  <a:srgbClr val="FFFF00"/>
                </a:highlight>
                <a:latin typeface="Amasis MT Pro" panose="02040504050005020304" pitchFamily="18" charset="0"/>
              </a:rPr>
              <a:t>Mötesspecifik punkt</a:t>
            </a:r>
          </a:p>
          <a:p>
            <a:pPr marL="360000" indent="-3600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sz="1600" dirty="0" err="1">
                <a:latin typeface="Amasis MT Pro" panose="02040504050005020304" pitchFamily="18" charset="0"/>
              </a:rPr>
              <a:t>Medlemsstatus</a:t>
            </a:r>
            <a:endParaRPr lang="sv-SE" sz="1600" dirty="0">
              <a:latin typeface="Amasis MT Pro" panose="02040504050005020304" pitchFamily="18" charset="0"/>
            </a:endParaRPr>
          </a:p>
          <a:p>
            <a:pPr marL="360000" indent="-3600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sz="1600" dirty="0">
                <a:latin typeface="Amasis MT Pro" panose="02040504050005020304" pitchFamily="18" charset="0"/>
              </a:rPr>
              <a:t>Medlemsansökan</a:t>
            </a:r>
          </a:p>
          <a:p>
            <a:pPr marL="360000" indent="-3600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sz="1600" dirty="0">
                <a:latin typeface="Amasis MT Pro" panose="02040504050005020304" pitchFamily="18" charset="0"/>
              </a:rPr>
              <a:t>Verksamhetsrapportering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sv-SE" sz="1200" dirty="0">
                <a:latin typeface="Amasis MT Pro" panose="02040504050005020304" pitchFamily="18" charset="0"/>
              </a:rPr>
              <a:t>Kurser/seminarier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sv-SE" sz="1200" dirty="0">
                <a:latin typeface="Amasis MT Pro" panose="02040504050005020304" pitchFamily="18" charset="0"/>
              </a:rPr>
              <a:t>Intern workshop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sv-SE" sz="1200" dirty="0">
                <a:latin typeface="Amasis MT Pro" panose="02040504050005020304" pitchFamily="18" charset="0"/>
              </a:rPr>
              <a:t>Webbinarier</a:t>
            </a:r>
          </a:p>
          <a:p>
            <a:pPr marL="360000" indent="-3600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sz="1600" dirty="0">
                <a:latin typeface="Amasis MT Pro" panose="02040504050005020304" pitchFamily="18" charset="0"/>
              </a:rPr>
              <a:t>Vetenskapliga frågor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sv-SE" sz="1200" dirty="0">
                <a:latin typeface="Amasis MT Pro" panose="02040504050005020304" pitchFamily="18" charset="0"/>
              </a:rPr>
              <a:t>Information om konferenser, kurser och seminarier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sv-SE" sz="1200" dirty="0">
                <a:latin typeface="Amasis MT Pro" panose="02040504050005020304" pitchFamily="18" charset="0"/>
              </a:rPr>
              <a:t>Forskning och forskningsansökningar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sv-SE" sz="1200" dirty="0">
                <a:latin typeface="Amasis MT Pro" panose="02040504050005020304" pitchFamily="18" charset="0"/>
              </a:rPr>
              <a:t>Information om utlysningar av forsknings-/projektmedel</a:t>
            </a:r>
          </a:p>
          <a:p>
            <a:pPr marL="360000" indent="-3600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sz="1600" dirty="0">
                <a:latin typeface="Amasis MT Pro" panose="02040504050005020304" pitchFamily="18" charset="0"/>
              </a:rPr>
              <a:t>Övrigt</a:t>
            </a:r>
          </a:p>
          <a:p>
            <a:pPr marL="360000" indent="-3600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sv-SE" sz="1600" dirty="0">
                <a:latin typeface="Amasis MT Pro" panose="02040504050005020304" pitchFamily="18" charset="0"/>
              </a:rPr>
              <a:t>Mötet avslutas</a:t>
            </a:r>
          </a:p>
        </p:txBody>
      </p:sp>
    </p:spTree>
    <p:extLst>
      <p:ext uri="{BB962C8B-B14F-4D97-AF65-F5344CB8AC3E}">
        <p14:creationId xmlns:p14="http://schemas.microsoft.com/office/powerpoint/2010/main" val="73418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5AFDD7-B62F-01AC-38BE-0D976088E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400" dirty="0">
                <a:latin typeface="Amasis MT Pro Medium" panose="02040604050005020304" pitchFamily="18" charset="0"/>
              </a:rPr>
              <a:t>Mötesspecifik punkt</a:t>
            </a:r>
          </a:p>
        </p:txBody>
      </p:sp>
      <p:sp>
        <p:nvSpPr>
          <p:cNvPr id="5" name="Platshållare för innehåll 8">
            <a:extLst>
              <a:ext uri="{FF2B5EF4-FFF2-40B4-BE49-F238E27FC236}">
                <a16:creationId xmlns:a16="http://schemas.microsoft.com/office/drawing/2014/main" id="{3340874D-774B-90A4-B239-837E86936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sv-SE" sz="2000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355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>
            <a:extLst>
              <a:ext uri="{FF2B5EF4-FFF2-40B4-BE49-F238E27FC236}">
                <a16:creationId xmlns:a16="http://schemas.microsoft.com/office/drawing/2014/main" id="{B879C5F5-CD18-7BD6-3F90-2D0B7C924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Amasis MT Pro Medium" panose="02040604050005020304" pitchFamily="18" charset="0"/>
              </a:rPr>
              <a:t>Mötesspecifik punkt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5CEE1DA4-FB26-AD0B-2690-12CB2C7DF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sz="2000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5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F2BA22-D0F3-3516-0636-D5BA8A792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400" dirty="0" err="1">
                <a:latin typeface="Amasis MT Pro Medium" panose="02040604050005020304" pitchFamily="18" charset="0"/>
              </a:rPr>
              <a:t>Medlemsstatus</a:t>
            </a:r>
            <a:r>
              <a:rPr lang="sv-SE" sz="2400" dirty="0">
                <a:latin typeface="Amasis MT Pro Medium" panose="02040604050005020304" pitchFamily="18" charset="0"/>
              </a:rPr>
              <a:t>/Medlemsansökan</a:t>
            </a:r>
            <a:endParaRPr lang="sv-SE" sz="2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C29E5D-C7B4-8480-668D-092C1C60A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846"/>
            <a:ext cx="10515600" cy="4351338"/>
          </a:xfrm>
        </p:spPr>
        <p:txBody>
          <a:bodyPr numCol="2">
            <a:normAutofit fontScale="55000" lnSpcReduction="20000"/>
          </a:bodyPr>
          <a:lstStyle/>
          <a:p>
            <a:r>
              <a:rPr lang="sv-SE" dirty="0">
                <a:latin typeface="Amasis MT Pro" panose="02040504050005020304" pitchFamily="18" charset="0"/>
              </a:rPr>
              <a:t>Blekinge Tekniska Högskola</a:t>
            </a:r>
          </a:p>
          <a:p>
            <a:r>
              <a:rPr lang="sv-SE" dirty="0">
                <a:latin typeface="Amasis MT Pro" panose="02040504050005020304" pitchFamily="18" charset="0"/>
              </a:rPr>
              <a:t>Chalmers Tekniska Högskola</a:t>
            </a:r>
          </a:p>
          <a:p>
            <a:pPr marL="457200" lvl="1" indent="0">
              <a:buNone/>
            </a:pPr>
            <a:r>
              <a:rPr lang="sv-SE" dirty="0">
                <a:latin typeface="Amasis MT Pro" panose="02040504050005020304" pitchFamily="18" charset="0"/>
              </a:rPr>
              <a:t>Design och Human </a:t>
            </a:r>
            <a:r>
              <a:rPr lang="sv-SE" dirty="0" err="1">
                <a:latin typeface="Amasis MT Pro" panose="02040504050005020304" pitchFamily="18" charset="0"/>
              </a:rPr>
              <a:t>Factors</a:t>
            </a:r>
            <a:endParaRPr lang="sv-SE" dirty="0">
              <a:latin typeface="Amasis MT Pro" panose="02040504050005020304" pitchFamily="18" charset="0"/>
            </a:endParaRPr>
          </a:p>
          <a:p>
            <a:r>
              <a:rPr lang="sv-SE" dirty="0">
                <a:latin typeface="Amasis MT Pro" panose="02040504050005020304" pitchFamily="18" charset="0"/>
              </a:rPr>
              <a:t>Flygteknikcenter</a:t>
            </a:r>
          </a:p>
          <a:p>
            <a:r>
              <a:rPr lang="sv-SE" dirty="0">
                <a:latin typeface="Amasis MT Pro" panose="02040504050005020304" pitchFamily="18" charset="0"/>
              </a:rPr>
              <a:t>Försvarets Materielverk</a:t>
            </a:r>
          </a:p>
          <a:p>
            <a:r>
              <a:rPr lang="sv-SE" dirty="0">
                <a:latin typeface="Amasis MT Pro" panose="02040504050005020304" pitchFamily="18" charset="0"/>
              </a:rPr>
              <a:t>Försvarsmakten</a:t>
            </a:r>
          </a:p>
          <a:p>
            <a:r>
              <a:rPr lang="sv-SE" dirty="0">
                <a:latin typeface="Amasis MT Pro" panose="02040504050005020304" pitchFamily="18" charset="0"/>
              </a:rPr>
              <a:t>Kungliga Tekniska Högskolan</a:t>
            </a:r>
          </a:p>
          <a:p>
            <a:pPr marL="457200" lvl="1" indent="0">
              <a:buNone/>
            </a:pPr>
            <a:r>
              <a:rPr lang="sv-SE" dirty="0">
                <a:latin typeface="Amasis MT Pro" panose="02040504050005020304" pitchFamily="18" charset="0"/>
              </a:rPr>
              <a:t>Industriell management</a:t>
            </a:r>
          </a:p>
          <a:p>
            <a:r>
              <a:rPr lang="sv-SE" dirty="0">
                <a:latin typeface="Amasis MT Pro" panose="02040504050005020304" pitchFamily="18" charset="0"/>
              </a:rPr>
              <a:t>Linköpings Universitet</a:t>
            </a:r>
          </a:p>
          <a:p>
            <a:pPr marL="457200" lvl="1" indent="0">
              <a:buNone/>
            </a:pPr>
            <a:r>
              <a:rPr lang="sv-SE" dirty="0">
                <a:latin typeface="Amasis MT Pro" panose="02040504050005020304" pitchFamily="18" charset="0"/>
              </a:rPr>
              <a:t>Produktrealisering</a:t>
            </a:r>
          </a:p>
          <a:p>
            <a:r>
              <a:rPr lang="sv-SE" dirty="0">
                <a:latin typeface="Amasis MT Pro" panose="02040504050005020304" pitchFamily="18" charset="0"/>
              </a:rPr>
              <a:t>Linköpings Universitet</a:t>
            </a:r>
          </a:p>
          <a:p>
            <a:pPr marL="457200" lvl="1" indent="0">
              <a:buNone/>
            </a:pPr>
            <a:r>
              <a:rPr lang="sv-SE" dirty="0">
                <a:latin typeface="Amasis MT Pro" panose="02040504050005020304" pitchFamily="18" charset="0"/>
              </a:rPr>
              <a:t>Medie- och informationsteknik</a:t>
            </a:r>
          </a:p>
          <a:p>
            <a:r>
              <a:rPr lang="sv-SE" dirty="0">
                <a:latin typeface="Amasis MT Pro" panose="02040504050005020304" pitchFamily="18" charset="0"/>
              </a:rPr>
              <a:t>Linköpings Universitet</a:t>
            </a:r>
          </a:p>
          <a:p>
            <a:pPr marL="457200" lvl="1" indent="0">
              <a:buNone/>
            </a:pPr>
            <a:r>
              <a:rPr lang="sv-SE" dirty="0">
                <a:latin typeface="Amasis MT Pro" panose="02040504050005020304" pitchFamily="18" charset="0"/>
              </a:rPr>
              <a:t>Institutionen för datavetenskap</a:t>
            </a:r>
          </a:p>
          <a:p>
            <a:r>
              <a:rPr lang="sv-SE" dirty="0">
                <a:latin typeface="Amasis MT Pro" panose="02040504050005020304" pitchFamily="18" charset="0"/>
              </a:rPr>
              <a:t>LFV</a:t>
            </a:r>
          </a:p>
          <a:p>
            <a:r>
              <a:rPr lang="sv-SE" dirty="0">
                <a:latin typeface="Amasis MT Pro" panose="02040504050005020304" pitchFamily="18" charset="0"/>
              </a:rPr>
              <a:t>Lunds universitet</a:t>
            </a:r>
          </a:p>
          <a:p>
            <a:pPr marL="457200" lvl="1" indent="0">
              <a:buNone/>
            </a:pPr>
            <a:r>
              <a:rPr lang="sv-SE" dirty="0">
                <a:latin typeface="Amasis MT Pro" panose="02040504050005020304" pitchFamily="18" charset="0"/>
              </a:rPr>
              <a:t>Change at </a:t>
            </a:r>
            <a:r>
              <a:rPr lang="sv-SE" dirty="0" err="1">
                <a:latin typeface="Amasis MT Pro" panose="02040504050005020304" pitchFamily="18" charset="0"/>
              </a:rPr>
              <a:t>work</a:t>
            </a:r>
            <a:endParaRPr lang="sv-SE" dirty="0">
              <a:latin typeface="Amasis MT Pro" panose="02040504050005020304" pitchFamily="18" charset="0"/>
            </a:endParaRPr>
          </a:p>
          <a:p>
            <a:r>
              <a:rPr lang="sv-SE" dirty="0">
                <a:latin typeface="Amasis MT Pro" panose="02040504050005020304" pitchFamily="18" charset="0"/>
              </a:rPr>
              <a:t>Lunds universitet</a:t>
            </a:r>
          </a:p>
          <a:p>
            <a:pPr marL="457200" lvl="1" indent="0">
              <a:buNone/>
            </a:pPr>
            <a:r>
              <a:rPr lang="sv-SE" dirty="0">
                <a:latin typeface="Amasis MT Pro" panose="02040504050005020304" pitchFamily="18" charset="0"/>
              </a:rPr>
              <a:t>Trafikflyghögskolan</a:t>
            </a:r>
          </a:p>
          <a:p>
            <a:r>
              <a:rPr lang="sv-SE" dirty="0">
                <a:latin typeface="Amasis MT Pro" panose="02040504050005020304" pitchFamily="18" charset="0"/>
              </a:rPr>
              <a:t>MTO Säkerhet AB</a:t>
            </a:r>
          </a:p>
          <a:p>
            <a:r>
              <a:rPr lang="sv-SE" dirty="0">
                <a:latin typeface="Amasis MT Pro" panose="02040504050005020304" pitchFamily="18" charset="0"/>
              </a:rPr>
              <a:t>OKG AB</a:t>
            </a:r>
          </a:p>
          <a:p>
            <a:r>
              <a:rPr lang="sv-SE" dirty="0">
                <a:latin typeface="Amasis MT Pro" panose="02040504050005020304" pitchFamily="18" charset="0"/>
              </a:rPr>
              <a:t>Saab Aeronautics</a:t>
            </a:r>
          </a:p>
          <a:p>
            <a:r>
              <a:rPr lang="sv-SE" dirty="0">
                <a:latin typeface="Amasis MT Pro" panose="02040504050005020304" pitchFamily="18" charset="0"/>
              </a:rPr>
              <a:t>Saab Kockums</a:t>
            </a:r>
          </a:p>
          <a:p>
            <a:r>
              <a:rPr lang="sv-SE" dirty="0">
                <a:latin typeface="Amasis MT Pro" panose="02040504050005020304" pitchFamily="18" charset="0"/>
              </a:rPr>
              <a:t>Sjöfartsverket</a:t>
            </a:r>
          </a:p>
          <a:p>
            <a:r>
              <a:rPr lang="sv-SE" dirty="0">
                <a:latin typeface="Amasis MT Pro" panose="02040504050005020304" pitchFamily="18" charset="0"/>
              </a:rPr>
              <a:t>Strålsäkerhetsmyndigheten</a:t>
            </a:r>
          </a:p>
          <a:p>
            <a:r>
              <a:rPr lang="sv-SE" dirty="0">
                <a:latin typeface="Amasis MT Pro" panose="02040504050005020304" pitchFamily="18" charset="0"/>
              </a:rPr>
              <a:t>Trafikverket</a:t>
            </a:r>
          </a:p>
          <a:p>
            <a:r>
              <a:rPr lang="sv-SE" dirty="0">
                <a:latin typeface="Amasis MT Pro" panose="02040504050005020304" pitchFamily="18" charset="0"/>
              </a:rPr>
              <a:t>Transportstyrelsen</a:t>
            </a:r>
          </a:p>
          <a:p>
            <a:r>
              <a:rPr lang="sv-SE" dirty="0">
                <a:latin typeface="Amasis MT Pro" panose="02040504050005020304" pitchFamily="18" charset="0"/>
              </a:rPr>
              <a:t>Uppsala universitet</a:t>
            </a:r>
          </a:p>
          <a:p>
            <a:pPr marL="457200" lvl="1" indent="0">
              <a:buNone/>
            </a:pPr>
            <a:r>
              <a:rPr lang="sv-SE" dirty="0">
                <a:latin typeface="Amasis MT Pro" panose="02040504050005020304" pitchFamily="18" charset="0"/>
              </a:rPr>
              <a:t>Institutionen för informationsteknologi</a:t>
            </a:r>
          </a:p>
          <a:p>
            <a:r>
              <a:rPr lang="sv-SE" dirty="0">
                <a:latin typeface="Amasis MT Pro" panose="02040504050005020304" pitchFamily="18" charset="0"/>
              </a:rPr>
              <a:t>VTI</a:t>
            </a:r>
          </a:p>
          <a:p>
            <a:endParaRPr lang="sv-SE" dirty="0">
              <a:latin typeface="Amasis MT Pro" panose="02040504050005020304" pitchFamily="18" charset="0"/>
            </a:endParaRPr>
          </a:p>
          <a:p>
            <a:r>
              <a:rPr lang="sv-SE" dirty="0">
                <a:highlight>
                  <a:srgbClr val="FFFF00"/>
                </a:highlight>
                <a:latin typeface="Amasis MT Pro" panose="02040504050005020304" pitchFamily="18" charset="0"/>
              </a:rPr>
              <a:t>Diskussioner pågår med RISE </a:t>
            </a:r>
            <a:r>
              <a:rPr lang="sv-SE" dirty="0">
                <a:latin typeface="Amasis MT Pro" panose="02040504050005020304" pitchFamily="18" charset="0"/>
              </a:rPr>
              <a:t>Stämmer det?</a:t>
            </a:r>
          </a:p>
        </p:txBody>
      </p:sp>
    </p:spTree>
    <p:extLst>
      <p:ext uri="{BB962C8B-B14F-4D97-AF65-F5344CB8AC3E}">
        <p14:creationId xmlns:p14="http://schemas.microsoft.com/office/powerpoint/2010/main" val="816102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060F00-BCB2-D43B-1B4A-C0A04B191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400" dirty="0">
                <a:latin typeface="Amasis MT Pro Medium" panose="02040604050005020304" pitchFamily="18" charset="0"/>
              </a:rPr>
              <a:t>Verksamhet</a:t>
            </a:r>
            <a:endParaRPr lang="sv-SE" sz="2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E4457F-AE2E-8A65-ABD6-25739F2E3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>
                <a:latin typeface="Amasis MT Pro" panose="02040504050005020304" pitchFamily="18" charset="0"/>
              </a:rPr>
              <a:t>Kurser/seminarier</a:t>
            </a:r>
          </a:p>
          <a:p>
            <a:r>
              <a:rPr lang="sv-SE" sz="2000" dirty="0">
                <a:latin typeface="Amasis MT Pro" panose="02040504050005020304" pitchFamily="18" charset="0"/>
              </a:rPr>
              <a:t>Intern workshop</a:t>
            </a:r>
          </a:p>
          <a:p>
            <a:r>
              <a:rPr lang="sv-SE" sz="2000" dirty="0">
                <a:latin typeface="Amasis MT Pro" panose="02040504050005020304" pitchFamily="18" charset="0"/>
              </a:rPr>
              <a:t>Webbinarier</a:t>
            </a:r>
          </a:p>
        </p:txBody>
      </p:sp>
    </p:spTree>
    <p:extLst>
      <p:ext uri="{BB962C8B-B14F-4D97-AF65-F5344CB8AC3E}">
        <p14:creationId xmlns:p14="http://schemas.microsoft.com/office/powerpoint/2010/main" val="1059996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B4A327-D232-1EA8-5DC0-6E5ADB8FA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400" dirty="0">
                <a:latin typeface="Amasis MT Pro Medium" panose="02040604050005020304" pitchFamily="18" charset="0"/>
              </a:rPr>
              <a:t>Vetenskapliga frågor</a:t>
            </a:r>
            <a:endParaRPr lang="sv-SE" sz="2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7D76FE-255F-D61C-46FE-AE2F6B4BF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>
                <a:latin typeface="Amasis MT Pro" panose="02040504050005020304" pitchFamily="18" charset="0"/>
              </a:rPr>
              <a:t>Information om konferenser, kurser och seminarier</a:t>
            </a:r>
          </a:p>
          <a:p>
            <a:r>
              <a:rPr lang="sv-SE" sz="2000" dirty="0">
                <a:latin typeface="Amasis MT Pro" panose="02040504050005020304" pitchFamily="18" charset="0"/>
              </a:rPr>
              <a:t>Forskning och forskningsansökningar</a:t>
            </a:r>
          </a:p>
          <a:p>
            <a:r>
              <a:rPr lang="sv-SE" sz="2000" dirty="0">
                <a:latin typeface="Amasis MT Pro" panose="02040504050005020304" pitchFamily="18" charset="0"/>
              </a:rPr>
              <a:t>Information om utlysningar av forsknings-/projektmedel</a:t>
            </a:r>
          </a:p>
        </p:txBody>
      </p:sp>
    </p:spTree>
    <p:extLst>
      <p:ext uri="{BB962C8B-B14F-4D97-AF65-F5344CB8AC3E}">
        <p14:creationId xmlns:p14="http://schemas.microsoft.com/office/powerpoint/2010/main" val="1839443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160643-E1B2-066C-1A05-875B2C1F2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400" dirty="0">
                <a:latin typeface="Amasis MT Pro Medium" panose="02040604050005020304" pitchFamily="18" charset="0"/>
              </a:rPr>
              <a:t>Övrigt</a:t>
            </a:r>
            <a:endParaRPr lang="sv-SE" sz="2400" dirty="0"/>
          </a:p>
        </p:txBody>
      </p:sp>
      <p:sp>
        <p:nvSpPr>
          <p:cNvPr id="4" name="Platshållare för innehåll 8">
            <a:extLst>
              <a:ext uri="{FF2B5EF4-FFF2-40B4-BE49-F238E27FC236}">
                <a16:creationId xmlns:a16="http://schemas.microsoft.com/office/drawing/2014/main" id="{87931BA3-9E53-9ED8-394F-C6DEABC87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sv-SE" sz="2000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5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yrelsemöte mall" id="{9691A14E-89AE-4993-9259-1E6E23EA6696}" vid="{2D22C7E9-DDD3-44D7-B30E-9C28954B8C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Styrelsemöte mall</Template>
  <TotalTime>72</TotalTime>
  <Words>158</Words>
  <Application>Microsoft Office PowerPoint</Application>
  <PresentationFormat>Bredbild</PresentationFormat>
  <Paragraphs>62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3" baseType="lpstr">
      <vt:lpstr>Amasis MT Pro</vt:lpstr>
      <vt:lpstr>Amasis MT Pro Medium</vt:lpstr>
      <vt:lpstr>Arial</vt:lpstr>
      <vt:lpstr>Calibri</vt:lpstr>
      <vt:lpstr>Calibri Light</vt:lpstr>
      <vt:lpstr>Office-tema</vt:lpstr>
      <vt:lpstr>HFN styrelsemöte 18 maj 2025, Saab Kockums Malmö</vt:lpstr>
      <vt:lpstr>Mötesspecifik punkt</vt:lpstr>
      <vt:lpstr>Mötesspecifik punkt</vt:lpstr>
      <vt:lpstr>Medlemsstatus/Medlemsansökan</vt:lpstr>
      <vt:lpstr>Verksamhet</vt:lpstr>
      <vt:lpstr>Vetenskapliga frågor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Camilla Broman</dc:creator>
  <cp:lastModifiedBy>Camilla Broman</cp:lastModifiedBy>
  <cp:revision>1</cp:revision>
  <dcterms:created xsi:type="dcterms:W3CDTF">2025-04-28T11:11:13Z</dcterms:created>
  <dcterms:modified xsi:type="dcterms:W3CDTF">2025-04-28T12:23:20Z</dcterms:modified>
</cp:coreProperties>
</file>