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720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5AF11F-ECA8-2C6D-6F44-7C690AEA6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70B895E-8849-E8F4-B597-9E77D139F2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F41DD4-F4BF-2946-8C20-8100D5ACA0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3362C6-F2A7-C45A-5EEA-23F2A95C5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1E1DB82-B4C2-07D1-E58A-06C174816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91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0C8B0A-92C1-A195-9594-007B2EBEE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0097A84-DCAC-AA0B-F0F2-0CF966E5C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B6876E-7B51-2A3A-4AC0-911A32064B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435C80E-2DF6-8B61-6013-F563D8CD1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929859-99EE-7422-8F6B-07AC8C18E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037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9F7011C-0F6A-87FF-713B-3FFC4932C8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AD71302-1575-0AA9-8024-EBF55E0A0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2F662D-BE59-3297-71CD-2E95438FD7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5E41F8C-4385-932D-44A8-944B126D4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0828DC-EB96-25F2-F6F9-EAB8EC2A4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386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E9C7CD-7D72-EB66-4C5E-CF9D9B755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0DAB10-4E56-3815-9896-F8F48F2A2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F42F91-2AB4-1429-E390-60B4384F6B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5FA2A7-D662-6E92-F4A2-3D2926E16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8878F6-C451-12C1-84F4-D399D9145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199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B58F36-D6FE-05BF-8FD2-71BC03254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6717D17-CB37-172A-EE5B-02F0D7D29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346789-E0BD-AE8B-A909-3B449BEB88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EDAE031-8221-8733-DE7B-1A81B434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315FB4-B46D-2F4D-C828-6F20B7E4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006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971239-C1C3-A743-7F6A-BBCAA4FA7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2AB228-C1A1-4A86-085D-B04DBC9797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ECFA4A6-5EF4-A05D-04DF-B8E8A5F2E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4923D32-1285-72C3-B6E5-1D0BCFF8C5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D0AF60A-BB12-B839-61B0-B22ADB888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5983D87-607C-4FDC-08EE-C31F0500D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976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262AED-7455-AA98-34EA-8ED983EED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89125D-3F13-C058-3CA7-F9953D612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59D98E9-6B17-A4B6-9B76-86A8AE0D4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FE6D329-32A8-5F81-4BE8-0EF992566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7B1A8F4-BBB6-F92A-D83B-DE02FB49A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E2493E5-29B3-ABE2-4955-43462324D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61A41FF-4AA7-243F-C56E-C1791BBA0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5962B49-8555-D6F7-8346-DC511A57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335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DDF93A-DD04-82CF-EF42-77220511D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80AB8AA-8E78-6176-4DFA-175760D788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903992A-9863-6AC1-C7F4-EC5CBCC2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642E404-F3AF-1964-083A-B63FB640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08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24D26B7-07DE-56D6-CCA6-CF1BEC8F72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7C1035E-7D02-62C4-A8B6-55B7FACDA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4789B43-972E-F375-A5FD-A240C867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568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47AE80-C9E5-8FA9-3EA6-4262E00D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50F935-48C8-7B1F-75A3-0E19B41A8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C3684B2-DBD2-1DBE-DA6C-C3B4061C5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FC6405-97DF-648C-C777-FDB43E4574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92221DA-7ACB-5BAD-BCFA-88F8905A5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B467B34-865F-D1A6-6C1B-BC6E2F2BD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053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771E5B-2A21-C49A-0EFD-DBC955177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49D3BD5-4DA9-A1B7-15BC-AC899E889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72B23F7-49FF-C3A6-6BEB-D998DACAF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2D8C0B2-DC18-45C4-3208-A8F7D93C7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225EC3-91F7-7C70-27C8-2D86DEBE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5210F6-D336-36A8-C39E-498B729F0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20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54CBA59-471B-143D-B223-9469174A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597CE7-A9BF-5373-0AB3-C1169B5F4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cxnSp>
        <p:nvCxnSpPr>
          <p:cNvPr id="7" name="AutoShape 2">
            <a:extLst>
              <a:ext uri="{FF2B5EF4-FFF2-40B4-BE49-F238E27FC236}">
                <a16:creationId xmlns:a16="http://schemas.microsoft.com/office/drawing/2014/main" id="{C1F9BCCE-9A59-676D-4AAA-6048C3B7B1C9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230522" y="6648620"/>
            <a:ext cx="9696783" cy="0"/>
          </a:xfrm>
          <a:prstGeom prst="straightConnector1">
            <a:avLst/>
          </a:prstGeom>
          <a:noFill/>
          <a:ln w="28575" algn="ctr">
            <a:solidFill>
              <a:srgbClr val="10589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105895">
                      <a:alpha val="0"/>
                    </a:srgbClr>
                  </a:outerShdw>
                </a:effectLst>
              </a14:hiddenEffects>
            </a:ext>
          </a:extLst>
        </p:spPr>
      </p:cxnSp>
      <p:pic>
        <p:nvPicPr>
          <p:cNvPr id="8" name="Picture 3">
            <a:extLst>
              <a:ext uri="{FF2B5EF4-FFF2-40B4-BE49-F238E27FC236}">
                <a16:creationId xmlns:a16="http://schemas.microsoft.com/office/drawing/2014/main" id="{8AB3EB83-A7AB-99F1-6824-7A1160DBA2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03" y="6200274"/>
            <a:ext cx="1568061" cy="507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05895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cxnSp>
        <p:nvCxnSpPr>
          <p:cNvPr id="9" name="AutoShape 4">
            <a:extLst>
              <a:ext uri="{FF2B5EF4-FFF2-40B4-BE49-F238E27FC236}">
                <a16:creationId xmlns:a16="http://schemas.microsoft.com/office/drawing/2014/main" id="{471FFB84-609F-8A95-DF43-99CA5873E089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36358" y="6648620"/>
            <a:ext cx="460961" cy="416"/>
          </a:xfrm>
          <a:prstGeom prst="straightConnector1">
            <a:avLst/>
          </a:prstGeom>
          <a:noFill/>
          <a:ln w="28575" algn="ctr">
            <a:solidFill>
              <a:srgbClr val="10589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105895">
                      <a:alpha val="0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41394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DD2972-113E-17AF-FF4E-4EE676813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  <a:cs typeface="Arial" panose="020B0604020202020204" pitchFamily="34" charset="0"/>
              </a:rPr>
              <a:t>HFN medlemskollegiemöte 12 februari 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F43D16-619B-2B11-341C-95977C591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551"/>
            <a:ext cx="8883316" cy="3732965"/>
          </a:xfrm>
        </p:spPr>
        <p:txBody>
          <a:bodyPr numCol="2" spcCol="720000"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Inledning och godkännande av dagordning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Val av mötesordförande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Val av justeringsperson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Föregående protokoll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HFN styrelse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Verksamhetsberättelse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 err="1">
                <a:latin typeface="Amasis MT Pro" panose="02040504050005020304" pitchFamily="18" charset="0"/>
              </a:rPr>
              <a:t>Medlemsstatus</a:t>
            </a:r>
            <a:endParaRPr lang="sv-SE" sz="1600" dirty="0">
              <a:latin typeface="Amasis MT Pro" panose="020405040500050203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Verksamhetsrapportering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Övrigt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Mötet avslutas</a:t>
            </a:r>
          </a:p>
        </p:txBody>
      </p:sp>
    </p:spTree>
    <p:extLst>
      <p:ext uri="{BB962C8B-B14F-4D97-AF65-F5344CB8AC3E}">
        <p14:creationId xmlns:p14="http://schemas.microsoft.com/office/powerpoint/2010/main" val="734188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6C17F5DB-1CF6-EF90-A27A-92853B39D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46964" cy="4351338"/>
          </a:xfrm>
        </p:spPr>
        <p:txBody>
          <a:bodyPr>
            <a:normAutofit/>
          </a:bodyPr>
          <a:lstStyle/>
          <a:p>
            <a:r>
              <a:rPr lang="sv-SE" sz="2000" dirty="0">
                <a:latin typeface="Amasis MT Pro" panose="02040504050005020304" pitchFamily="18" charset="0"/>
              </a:rPr>
              <a:t>Jens Alfredson, SAAB Aeronautics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Anders Nyberg, Transportstyrelsen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Annica Eriksson, MTO Säkerhet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Anna-Lisa </a:t>
            </a:r>
            <a:r>
              <a:rPr lang="sv-SE" sz="2000" dirty="0" err="1">
                <a:latin typeface="Amasis MT Pro" panose="02040504050005020304" pitchFamily="18" charset="0"/>
              </a:rPr>
              <a:t>Osvalder</a:t>
            </a:r>
            <a:r>
              <a:rPr lang="sv-SE" sz="2000" dirty="0">
                <a:latin typeface="Amasis MT Pro" panose="02040504050005020304" pitchFamily="18" charset="0"/>
              </a:rPr>
              <a:t>, Chalmers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Lothar Meyer, LFV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Johan Enkvist, SSM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Jenny Teurnell, FM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Pernilla Ulfvengren, KTH</a:t>
            </a:r>
          </a:p>
          <a:p>
            <a:pPr marL="0" indent="0">
              <a:buNone/>
            </a:pPr>
            <a:endParaRPr lang="sv-SE" sz="2000" dirty="0">
              <a:latin typeface="Amasis MT Pro" panose="02040504050005020304" pitchFamily="18" charset="0"/>
            </a:endParaRPr>
          </a:p>
          <a:p>
            <a:pPr marL="0" indent="0">
              <a:buNone/>
            </a:pPr>
            <a:endParaRPr lang="sv-SE" sz="2000" dirty="0">
              <a:latin typeface="Amasis MT Pro" panose="02040504050005020304" pitchFamily="18" charset="0"/>
            </a:endParaRPr>
          </a:p>
          <a:p>
            <a:endParaRPr lang="sv-SE" sz="2000" dirty="0">
              <a:latin typeface="Amasis MT Pro" panose="02040504050005020304" pitchFamily="18" charset="0"/>
            </a:endParaRPr>
          </a:p>
          <a:p>
            <a:endParaRPr lang="sv-SE" sz="2000" dirty="0">
              <a:latin typeface="Amasis MT Pro" panose="02040504050005020304" pitchFamily="18" charset="0"/>
            </a:endParaRPr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472F9245-0F14-E872-D77A-DA02D87E8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5. Styrelsen 2025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206651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05C76-CDEE-4C26-5550-F6F5F496F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027D84-DE6E-3C02-F743-F7C54034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6. Verksamhetsberättelse samt resultat från föregående år</a:t>
            </a:r>
            <a:endParaRPr lang="sv-SE" sz="2400" dirty="0"/>
          </a:p>
        </p:txBody>
      </p:sp>
      <p:graphicFrame>
        <p:nvGraphicFramePr>
          <p:cNvPr id="10" name="Tabell 9">
            <a:extLst>
              <a:ext uri="{FF2B5EF4-FFF2-40B4-BE49-F238E27FC236}">
                <a16:creationId xmlns:a16="http://schemas.microsoft.com/office/drawing/2014/main" id="{08C88F15-B8E2-1D84-429B-504F52ABE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751763"/>
              </p:ext>
            </p:extLst>
          </p:nvPr>
        </p:nvGraphicFramePr>
        <p:xfrm>
          <a:off x="838200" y="1464735"/>
          <a:ext cx="5034844" cy="3928530"/>
        </p:xfrm>
        <a:graphic>
          <a:graphicData uri="http://schemas.openxmlformats.org/drawingml/2006/table">
            <a:tbl>
              <a:tblPr/>
              <a:tblGrid>
                <a:gridCol w="664061">
                  <a:extLst>
                    <a:ext uri="{9D8B030D-6E8A-4147-A177-3AD203B41FA5}">
                      <a16:colId xmlns:a16="http://schemas.microsoft.com/office/drawing/2014/main" val="2498734926"/>
                    </a:ext>
                  </a:extLst>
                </a:gridCol>
                <a:gridCol w="3256515">
                  <a:extLst>
                    <a:ext uri="{9D8B030D-6E8A-4147-A177-3AD203B41FA5}">
                      <a16:colId xmlns:a16="http://schemas.microsoft.com/office/drawing/2014/main" val="3876058894"/>
                    </a:ext>
                  </a:extLst>
                </a:gridCol>
                <a:gridCol w="1114268">
                  <a:extLst>
                    <a:ext uri="{9D8B030D-6E8A-4147-A177-3AD203B41FA5}">
                      <a16:colId xmlns:a16="http://schemas.microsoft.com/office/drawing/2014/main" val="3681855605"/>
                    </a:ext>
                  </a:extLst>
                </a:gridCol>
              </a:tblGrid>
              <a:tr h="319458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Utfall (kr)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830830"/>
                  </a:ext>
                </a:extLst>
              </a:tr>
              <a:tr h="340772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Medlemsavgifter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635 500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656343"/>
                  </a:ext>
                </a:extLst>
              </a:tr>
              <a:tr h="319458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Intäkter Aktiviteter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5905083"/>
                  </a:ext>
                </a:extLst>
              </a:tr>
              <a:tr h="319458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intäkter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656 500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167210"/>
                  </a:ext>
                </a:extLst>
              </a:tr>
              <a:tr h="319458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Löner och kostnadsuttag för LiU1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348 080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594413"/>
                  </a:ext>
                </a:extLst>
              </a:tr>
              <a:tr h="319458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Interna workshops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8 159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785307"/>
                  </a:ext>
                </a:extLst>
              </a:tr>
              <a:tr h="319458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Aktiviteter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21 286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847195"/>
                  </a:ext>
                </a:extLst>
              </a:tr>
              <a:tr h="319458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Resor &amp; boende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15 454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215121"/>
                  </a:ext>
                </a:extLst>
              </a:tr>
              <a:tr h="319458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kostnader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392 978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209839"/>
                  </a:ext>
                </a:extLst>
              </a:tr>
              <a:tr h="368605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Resultat 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263 522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66251"/>
                  </a:ext>
                </a:extLst>
              </a:tr>
              <a:tr h="294884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156094"/>
                  </a:ext>
                </a:extLst>
              </a:tr>
              <a:tr h="368605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Utgående saldo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935 270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61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55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F2BA22-D0F3-3516-0636-D5BA8A792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7. </a:t>
            </a:r>
            <a:r>
              <a:rPr lang="sv-SE" sz="2400" dirty="0" err="1">
                <a:latin typeface="Amasis MT Pro Medium" panose="02040604050005020304" pitchFamily="18" charset="0"/>
              </a:rPr>
              <a:t>Medlemsstatus</a:t>
            </a:r>
            <a:endParaRPr lang="sv-SE" sz="2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C29E5D-C7B4-8480-668D-092C1C60A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846"/>
            <a:ext cx="10515600" cy="4351338"/>
          </a:xfrm>
        </p:spPr>
        <p:txBody>
          <a:bodyPr numCol="2">
            <a:normAutofit fontScale="55000" lnSpcReduction="20000"/>
          </a:bodyPr>
          <a:lstStyle/>
          <a:p>
            <a:r>
              <a:rPr lang="sv-SE" sz="2900" dirty="0">
                <a:latin typeface="Amasis MT Pro" panose="02040504050005020304" pitchFamily="18" charset="0"/>
              </a:rPr>
              <a:t>Blekinge tekniska högskola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Chalmers tekniska högskola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Design och Human Factors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Försvarets Materielverk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Försvarsmakten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Kungliga Tekniska Högskolan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Industriell management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Linköpings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Produktrealisering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Linköpings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Medie- och informationsteknik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Linköpings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Institutionen för datavetenskap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LFV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Lunds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Change at </a:t>
            </a:r>
            <a:r>
              <a:rPr lang="sv-SE" dirty="0" err="1">
                <a:latin typeface="Amasis MT Pro" panose="02040504050005020304" pitchFamily="18" charset="0"/>
              </a:rPr>
              <a:t>work</a:t>
            </a:r>
            <a:endParaRPr lang="sv-SE" dirty="0">
              <a:latin typeface="Amasis MT Pro" panose="02040504050005020304" pitchFamily="18" charset="0"/>
            </a:endParaRPr>
          </a:p>
          <a:p>
            <a:endParaRPr lang="sv-SE" dirty="0">
              <a:latin typeface="Amasis MT Pro" panose="02040504050005020304" pitchFamily="18" charset="0"/>
            </a:endParaRPr>
          </a:p>
          <a:p>
            <a:r>
              <a:rPr lang="sv-SE" sz="2900" dirty="0">
                <a:latin typeface="Amasis MT Pro" panose="02040504050005020304" pitchFamily="18" charset="0"/>
              </a:rPr>
              <a:t>Lunds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Trafikflyghögskolan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MTO Säkerhet AB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OKG AB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Saab Aeronautics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Saab Kockums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Sjöfartsverket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Strålsäkerhetsmyndigheten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Trafikverket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Transportstyrelsen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Uppsala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Institutionen för informationsteknologi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VTI</a:t>
            </a:r>
          </a:p>
          <a:p>
            <a:endParaRPr lang="sv-SE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102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060F00-BCB2-D43B-1B4A-C0A04B191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10. Verksamhetsrapportering</a:t>
            </a:r>
            <a:endParaRPr lang="sv-SE" sz="2400" dirty="0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137B876A-65A0-D017-F536-5A6FAC7FD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116105"/>
              </p:ext>
            </p:extLst>
          </p:nvPr>
        </p:nvGraphicFramePr>
        <p:xfrm>
          <a:off x="838200" y="1492725"/>
          <a:ext cx="10395858" cy="4286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0779">
                  <a:extLst>
                    <a:ext uri="{9D8B030D-6E8A-4147-A177-3AD203B41FA5}">
                      <a16:colId xmlns:a16="http://schemas.microsoft.com/office/drawing/2014/main" val="897977425"/>
                    </a:ext>
                  </a:extLst>
                </a:gridCol>
                <a:gridCol w="1523102">
                  <a:extLst>
                    <a:ext uri="{9D8B030D-6E8A-4147-A177-3AD203B41FA5}">
                      <a16:colId xmlns:a16="http://schemas.microsoft.com/office/drawing/2014/main" val="3843677091"/>
                    </a:ext>
                  </a:extLst>
                </a:gridCol>
                <a:gridCol w="1638711">
                  <a:extLst>
                    <a:ext uri="{9D8B030D-6E8A-4147-A177-3AD203B41FA5}">
                      <a16:colId xmlns:a16="http://schemas.microsoft.com/office/drawing/2014/main" val="4066100472"/>
                    </a:ext>
                  </a:extLst>
                </a:gridCol>
                <a:gridCol w="1423447">
                  <a:extLst>
                    <a:ext uri="{9D8B030D-6E8A-4147-A177-3AD203B41FA5}">
                      <a16:colId xmlns:a16="http://schemas.microsoft.com/office/drawing/2014/main" val="1599776925"/>
                    </a:ext>
                  </a:extLst>
                </a:gridCol>
                <a:gridCol w="1541011">
                  <a:extLst>
                    <a:ext uri="{9D8B030D-6E8A-4147-A177-3AD203B41FA5}">
                      <a16:colId xmlns:a16="http://schemas.microsoft.com/office/drawing/2014/main" val="496740276"/>
                    </a:ext>
                  </a:extLst>
                </a:gridCol>
                <a:gridCol w="1674404">
                  <a:extLst>
                    <a:ext uri="{9D8B030D-6E8A-4147-A177-3AD203B41FA5}">
                      <a16:colId xmlns:a16="http://schemas.microsoft.com/office/drawing/2014/main" val="3713422661"/>
                    </a:ext>
                  </a:extLst>
                </a:gridCol>
                <a:gridCol w="1674404">
                  <a:extLst>
                    <a:ext uri="{9D8B030D-6E8A-4147-A177-3AD203B41FA5}">
                      <a16:colId xmlns:a16="http://schemas.microsoft.com/office/drawing/2014/main" val="1930079145"/>
                    </a:ext>
                  </a:extLst>
                </a:gridCol>
              </a:tblGrid>
              <a:tr h="679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Styrelsemöte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Medlemskollegiemöte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HFN-kurser/-seminarier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Intern workshop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Webbinarier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Studiebesök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43705302"/>
                  </a:ext>
                </a:extLst>
              </a:tr>
              <a:tr h="793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Kvartal I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12 februari</a:t>
                      </a:r>
                      <a:b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</a:b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VTI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12 februari</a:t>
                      </a:r>
                      <a:b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</a:b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VTI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i="1" dirty="0">
                          <a:effectLst/>
                          <a:latin typeface="Amasis MT Pro" panose="02040504050005020304" pitchFamily="18" charset="0"/>
                        </a:rPr>
                        <a:t>CRM 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30-31 januari Karolinska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25-26 februari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Försvarsmaktens tekniska skola (FMTS) och Högskolan i Halmstad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9098476"/>
                  </a:ext>
                </a:extLst>
              </a:tr>
              <a:tr h="6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Kvartal II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maj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maj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7-9 maj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i="1" dirty="0">
                          <a:effectLst/>
                          <a:latin typeface="Amasis MT Pro" panose="02040504050005020304" pitchFamily="18" charset="0"/>
                        </a:rPr>
                        <a:t>AI/Automation-seminarium </a:t>
                      </a: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Ljungbyhed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i="1" dirty="0">
                          <a:effectLst/>
                          <a:latin typeface="Amasis MT Pro" panose="020405040500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Kurs/seminarium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Institutionen för IT, Uppsala universitet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(10)-11 april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Sjöfartssimulatorn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Göteborg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92979366"/>
                  </a:ext>
                </a:extLst>
              </a:tr>
              <a:tr h="6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Kvartal III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42903760"/>
                  </a:ext>
                </a:extLst>
              </a:tr>
              <a:tr h="6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Kvartal IV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november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november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CRM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Intern workshop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18570960"/>
                  </a:ext>
                </a:extLst>
              </a:tr>
            </a:tbl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6231E57B-7DEA-6FEE-1895-C042A7D7B2F5}"/>
              </a:ext>
            </a:extLst>
          </p:cNvPr>
          <p:cNvSpPr txBox="1"/>
          <p:nvPr/>
        </p:nvSpPr>
        <p:spPr>
          <a:xfrm>
            <a:off x="2940627" y="6092765"/>
            <a:ext cx="68191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0" i="0" u="none" strike="noStrike" dirty="0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HFN-medlemmar har också möjlighet att delta vid det norska systernätverket </a:t>
            </a:r>
            <a:r>
              <a:rPr lang="sv-SE" sz="1000" b="0" i="0" u="none" strike="noStrike" dirty="0" err="1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HFC:s</a:t>
            </a:r>
            <a:r>
              <a:rPr lang="sv-SE" sz="1000" b="0" i="0" u="none" strike="noStrike" dirty="0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 vår- och höstmöten i april respektive oktober. HFN har 1 friplats till dessa aktiviteter och inbjudan och anmälan går via </a:t>
            </a:r>
            <a:r>
              <a:rPr lang="sv-SE" sz="1000" b="0" i="0" u="none" strike="noStrike" dirty="0" err="1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HFN:s</a:t>
            </a:r>
            <a:r>
              <a:rPr lang="sv-SE" sz="1000" b="0" i="0" u="none" strike="noStrike" dirty="0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 administratör.</a:t>
            </a:r>
            <a:endParaRPr lang="sv-SE" sz="1000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99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160643-E1B2-066C-1A05-875B2C1F2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13. Övrigt</a:t>
            </a:r>
            <a:endParaRPr lang="sv-SE" sz="2400" dirty="0"/>
          </a:p>
        </p:txBody>
      </p:sp>
      <p:sp>
        <p:nvSpPr>
          <p:cNvPr id="4" name="Platshållare för innehåll 8">
            <a:extLst>
              <a:ext uri="{FF2B5EF4-FFF2-40B4-BE49-F238E27FC236}">
                <a16:creationId xmlns:a16="http://schemas.microsoft.com/office/drawing/2014/main" id="{87931BA3-9E53-9ED8-394F-C6DEABC87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000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51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yrelsemöte mall" id="{9691A14E-89AE-4993-9259-1E6E23EA6696}" vid="{2D22C7E9-DDD3-44D7-B30E-9C28954B8C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Styrelsemöte mall</Template>
  <TotalTime>5769</TotalTime>
  <Words>308</Words>
  <Application>Microsoft Macintosh PowerPoint</Application>
  <PresentationFormat>Bredbild</PresentationFormat>
  <Paragraphs>117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Amasis MT Pro</vt:lpstr>
      <vt:lpstr>Amasis MT Pro Medium</vt:lpstr>
      <vt:lpstr>Arial</vt:lpstr>
      <vt:lpstr>Calibri</vt:lpstr>
      <vt:lpstr>Calibri Light</vt:lpstr>
      <vt:lpstr>Office-tema</vt:lpstr>
      <vt:lpstr>HFN medlemskollegiemöte 12 februari 2025</vt:lpstr>
      <vt:lpstr>5. Styrelsen 2025</vt:lpstr>
      <vt:lpstr>6. Verksamhetsberättelse samt resultat från föregående år</vt:lpstr>
      <vt:lpstr>7. Medlemsstatus</vt:lpstr>
      <vt:lpstr>10. Verksamhetsrapportering</vt:lpstr>
      <vt:lpstr>13. 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HFN styrelsemöte 3 maj 2024, Flygskolan Malmen</dc:title>
  <dc:creator>Elin Montecinos</dc:creator>
  <cp:lastModifiedBy>Ola Höglund</cp:lastModifiedBy>
  <cp:revision>23</cp:revision>
  <dcterms:created xsi:type="dcterms:W3CDTF">2024-03-21T07:50:56Z</dcterms:created>
  <dcterms:modified xsi:type="dcterms:W3CDTF">2025-02-10T08:09:00Z</dcterms:modified>
</cp:coreProperties>
</file>