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1" r:id="rId2"/>
    <p:sldId id="284" r:id="rId3"/>
    <p:sldId id="288" r:id="rId4"/>
    <p:sldId id="274" r:id="rId5"/>
    <p:sldId id="289" r:id="rId6"/>
    <p:sldId id="273" r:id="rId7"/>
    <p:sldId id="285" r:id="rId8"/>
    <p:sldId id="287" r:id="rId9"/>
    <p:sldId id="291" r:id="rId10"/>
    <p:sldId id="276" r:id="rId11"/>
    <p:sldId id="277" r:id="rId12"/>
    <p:sldId id="278" r:id="rId13"/>
    <p:sldId id="279" r:id="rId14"/>
    <p:sldId id="280" r:id="rId15"/>
    <p:sldId id="281" r:id="rId16"/>
    <p:sldId id="282" r:id="rId17"/>
    <p:sldId id="286" r:id="rId18"/>
    <p:sldId id="290"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a:srgbClr val="232E45"/>
    <a:srgbClr val="D9D9D9"/>
    <a:srgbClr val="A4A4A8"/>
    <a:srgbClr val="336699"/>
    <a:srgbClr val="FFCC33"/>
    <a:srgbClr val="F2F2F2"/>
    <a:srgbClr val="E6E6E6"/>
    <a:srgbClr val="FBFBFB"/>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0730" autoAdjust="0"/>
  </p:normalViewPr>
  <p:slideViewPr>
    <p:cSldViewPr snapToGrid="0">
      <p:cViewPr varScale="1">
        <p:scale>
          <a:sx n="96" d="100"/>
          <a:sy n="96" d="100"/>
        </p:scale>
        <p:origin x="58" y="3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17ACE7-24A0-4383-B1D1-36B01BC74C7B}" type="doc">
      <dgm:prSet loTypeId="urn:microsoft.com/office/officeart/2005/8/layout/chevron1" loCatId="process" qsTypeId="urn:microsoft.com/office/officeart/2005/8/quickstyle/simple1" qsCatId="simple" csTypeId="urn:microsoft.com/office/officeart/2005/8/colors/accent1_4" csCatId="accent1" phldr="1"/>
      <dgm:spPr/>
    </dgm:pt>
    <dgm:pt modelId="{18520D9E-1D39-43A8-962A-603932BAE256}">
      <dgm:prSet phldrT="[Text]" custT="1"/>
      <dgm:spPr/>
      <dgm:t>
        <a:bodyPr/>
        <a:lstStyle/>
        <a:p>
          <a:r>
            <a:rPr lang="sv-SE" sz="1200" b="1" dirty="0" smtClean="0">
              <a:latin typeface="Arial Narrow" panose="020B0606020202030204" pitchFamily="34" charset="0"/>
            </a:rPr>
            <a:t>2005</a:t>
          </a:r>
          <a:endParaRPr lang="en-US" sz="1200" b="1" dirty="0">
            <a:latin typeface="Arial Narrow" panose="020B0606020202030204" pitchFamily="34" charset="0"/>
          </a:endParaRPr>
        </a:p>
      </dgm:t>
    </dgm:pt>
    <dgm:pt modelId="{FA51443F-4ADB-4B27-B8E5-0AE3243E75EF}" type="parTrans" cxnId="{19105BF0-E72C-4BF6-A4FB-9800E6F0E8B6}">
      <dgm:prSet/>
      <dgm:spPr/>
      <dgm:t>
        <a:bodyPr/>
        <a:lstStyle/>
        <a:p>
          <a:endParaRPr lang="en-US" sz="1200" b="1">
            <a:latin typeface="Arial Narrow" panose="020B0606020202030204" pitchFamily="34" charset="0"/>
          </a:endParaRPr>
        </a:p>
      </dgm:t>
    </dgm:pt>
    <dgm:pt modelId="{9E84FDC3-8C81-439C-9FC1-011BDF15B347}" type="sibTrans" cxnId="{19105BF0-E72C-4BF6-A4FB-9800E6F0E8B6}">
      <dgm:prSet/>
      <dgm:spPr/>
      <dgm:t>
        <a:bodyPr/>
        <a:lstStyle/>
        <a:p>
          <a:endParaRPr lang="en-US" sz="1200" b="1">
            <a:latin typeface="Arial Narrow" panose="020B0606020202030204" pitchFamily="34" charset="0"/>
          </a:endParaRPr>
        </a:p>
      </dgm:t>
    </dgm:pt>
    <dgm:pt modelId="{B20237AF-A3D3-4C58-A9F0-96435F30488F}">
      <dgm:prSet phldrT="[Text]" custT="1"/>
      <dgm:spPr>
        <a:ln>
          <a:solidFill>
            <a:srgbClr val="FF0000"/>
          </a:solidFill>
        </a:ln>
      </dgm:spPr>
      <dgm:t>
        <a:bodyPr/>
        <a:lstStyle/>
        <a:p>
          <a:r>
            <a:rPr lang="sv-SE" sz="1200" b="1" dirty="0" smtClean="0">
              <a:latin typeface="Arial Narrow" panose="020B0606020202030204" pitchFamily="34" charset="0"/>
            </a:rPr>
            <a:t>2006</a:t>
          </a:r>
          <a:endParaRPr lang="en-US" sz="1200" b="1" dirty="0">
            <a:latin typeface="Arial Narrow" panose="020B0606020202030204" pitchFamily="34" charset="0"/>
          </a:endParaRPr>
        </a:p>
      </dgm:t>
    </dgm:pt>
    <dgm:pt modelId="{BCB80773-0EE3-4378-B6CE-9DCAEF25FB40}" type="parTrans" cxnId="{D03922D2-BE99-4711-9D85-6B97E8F5D81F}">
      <dgm:prSet/>
      <dgm:spPr/>
      <dgm:t>
        <a:bodyPr/>
        <a:lstStyle/>
        <a:p>
          <a:endParaRPr lang="en-US" sz="1200" b="1">
            <a:latin typeface="Arial Narrow" panose="020B0606020202030204" pitchFamily="34" charset="0"/>
          </a:endParaRPr>
        </a:p>
      </dgm:t>
    </dgm:pt>
    <dgm:pt modelId="{88B5D818-E339-4344-A87F-B924E7BBF0C4}" type="sibTrans" cxnId="{D03922D2-BE99-4711-9D85-6B97E8F5D81F}">
      <dgm:prSet/>
      <dgm:spPr/>
      <dgm:t>
        <a:bodyPr/>
        <a:lstStyle/>
        <a:p>
          <a:endParaRPr lang="en-US" sz="1200" b="1">
            <a:latin typeface="Arial Narrow" panose="020B0606020202030204" pitchFamily="34" charset="0"/>
          </a:endParaRPr>
        </a:p>
      </dgm:t>
    </dgm:pt>
    <dgm:pt modelId="{B0A7CF20-CDE8-462A-8E3E-097B3D274A21}">
      <dgm:prSet phldrT="[Text]" custT="1"/>
      <dgm:spPr/>
      <dgm:t>
        <a:bodyPr/>
        <a:lstStyle/>
        <a:p>
          <a:r>
            <a:rPr lang="sv-SE" sz="1200" b="1" dirty="0" smtClean="0">
              <a:latin typeface="Arial Narrow" panose="020B0606020202030204" pitchFamily="34" charset="0"/>
            </a:rPr>
            <a:t>2008</a:t>
          </a:r>
          <a:endParaRPr lang="en-US" sz="1200" b="1" dirty="0">
            <a:latin typeface="Arial Narrow" panose="020B0606020202030204" pitchFamily="34" charset="0"/>
          </a:endParaRPr>
        </a:p>
      </dgm:t>
    </dgm:pt>
    <dgm:pt modelId="{74AAFBE1-8347-48BC-98BF-4ED4AFCE5C66}" type="parTrans" cxnId="{C5B8544E-08C0-4C41-8EC5-24AD799A052A}">
      <dgm:prSet/>
      <dgm:spPr/>
      <dgm:t>
        <a:bodyPr/>
        <a:lstStyle/>
        <a:p>
          <a:endParaRPr lang="en-US" sz="1200" b="1">
            <a:latin typeface="Arial Narrow" panose="020B0606020202030204" pitchFamily="34" charset="0"/>
          </a:endParaRPr>
        </a:p>
      </dgm:t>
    </dgm:pt>
    <dgm:pt modelId="{B204E3DB-5FE6-4A99-910D-24B2325642A2}" type="sibTrans" cxnId="{C5B8544E-08C0-4C41-8EC5-24AD799A052A}">
      <dgm:prSet/>
      <dgm:spPr/>
      <dgm:t>
        <a:bodyPr/>
        <a:lstStyle/>
        <a:p>
          <a:endParaRPr lang="en-US" sz="1200" b="1">
            <a:latin typeface="Arial Narrow" panose="020B0606020202030204" pitchFamily="34" charset="0"/>
          </a:endParaRPr>
        </a:p>
      </dgm:t>
    </dgm:pt>
    <dgm:pt modelId="{EF87DE1F-F70E-49AA-BF03-FF438F3D93EF}">
      <dgm:prSet phldrT="[Text]" custT="1"/>
      <dgm:spPr/>
      <dgm:t>
        <a:bodyPr/>
        <a:lstStyle/>
        <a:p>
          <a:r>
            <a:rPr lang="sv-SE" sz="1200" b="1" dirty="0" smtClean="0">
              <a:latin typeface="Arial Narrow" panose="020B0606020202030204" pitchFamily="34" charset="0"/>
            </a:rPr>
            <a:t>2009</a:t>
          </a:r>
          <a:endParaRPr lang="en-US" sz="1200" b="1" dirty="0">
            <a:latin typeface="Arial Narrow" panose="020B0606020202030204" pitchFamily="34" charset="0"/>
          </a:endParaRPr>
        </a:p>
      </dgm:t>
    </dgm:pt>
    <dgm:pt modelId="{10A6051C-0055-4445-A11E-8C3CBDAEAF39}" type="parTrans" cxnId="{17B4FD65-BFCF-4178-833E-E9189EB06CA3}">
      <dgm:prSet/>
      <dgm:spPr/>
      <dgm:t>
        <a:bodyPr/>
        <a:lstStyle/>
        <a:p>
          <a:endParaRPr lang="en-US" sz="1200" b="1">
            <a:latin typeface="Arial Narrow" panose="020B0606020202030204" pitchFamily="34" charset="0"/>
          </a:endParaRPr>
        </a:p>
      </dgm:t>
    </dgm:pt>
    <dgm:pt modelId="{CB1778B7-650C-4150-AD3F-AD6577DABC44}" type="sibTrans" cxnId="{17B4FD65-BFCF-4178-833E-E9189EB06CA3}">
      <dgm:prSet/>
      <dgm:spPr/>
      <dgm:t>
        <a:bodyPr/>
        <a:lstStyle/>
        <a:p>
          <a:endParaRPr lang="en-US" sz="1200" b="1">
            <a:latin typeface="Arial Narrow" panose="020B0606020202030204" pitchFamily="34" charset="0"/>
          </a:endParaRPr>
        </a:p>
      </dgm:t>
    </dgm:pt>
    <dgm:pt modelId="{05621F69-9212-4265-8785-24C7D0127321}">
      <dgm:prSet phldrT="[Text]" custT="1"/>
      <dgm:spPr/>
      <dgm:t>
        <a:bodyPr/>
        <a:lstStyle/>
        <a:p>
          <a:r>
            <a:rPr lang="sv-SE" sz="1200" b="1" dirty="0" smtClean="0">
              <a:latin typeface="Arial Narrow" panose="020B0606020202030204" pitchFamily="34" charset="0"/>
            </a:rPr>
            <a:t>2010</a:t>
          </a:r>
          <a:endParaRPr lang="en-US" sz="1200" b="1" dirty="0">
            <a:latin typeface="Arial Narrow" panose="020B0606020202030204" pitchFamily="34" charset="0"/>
          </a:endParaRPr>
        </a:p>
      </dgm:t>
    </dgm:pt>
    <dgm:pt modelId="{7A6DF886-7DE6-4B6A-82EC-3277B19920FD}" type="parTrans" cxnId="{57B1965E-3E7D-40B3-A5CC-7E065B9DE858}">
      <dgm:prSet/>
      <dgm:spPr/>
      <dgm:t>
        <a:bodyPr/>
        <a:lstStyle/>
        <a:p>
          <a:endParaRPr lang="en-US" sz="1200" b="1">
            <a:latin typeface="Arial Narrow" panose="020B0606020202030204" pitchFamily="34" charset="0"/>
          </a:endParaRPr>
        </a:p>
      </dgm:t>
    </dgm:pt>
    <dgm:pt modelId="{D4B72964-BE7B-4D09-9CCA-18E15334C961}" type="sibTrans" cxnId="{57B1965E-3E7D-40B3-A5CC-7E065B9DE858}">
      <dgm:prSet/>
      <dgm:spPr/>
      <dgm:t>
        <a:bodyPr/>
        <a:lstStyle/>
        <a:p>
          <a:endParaRPr lang="en-US" sz="1200" b="1">
            <a:latin typeface="Arial Narrow" panose="020B0606020202030204" pitchFamily="34" charset="0"/>
          </a:endParaRPr>
        </a:p>
      </dgm:t>
    </dgm:pt>
    <dgm:pt modelId="{425C1BF1-180F-42E2-A3CF-A897B5A68C0F}">
      <dgm:prSet phldrT="[Text]" custT="1"/>
      <dgm:spPr/>
      <dgm:t>
        <a:bodyPr/>
        <a:lstStyle/>
        <a:p>
          <a:r>
            <a:rPr lang="sv-SE" sz="1200" b="1" dirty="0" smtClean="0">
              <a:latin typeface="Arial Narrow" panose="020B0606020202030204" pitchFamily="34" charset="0"/>
            </a:rPr>
            <a:t>2014</a:t>
          </a:r>
          <a:endParaRPr lang="en-US" sz="1200" b="1" dirty="0">
            <a:latin typeface="Arial Narrow" panose="020B0606020202030204" pitchFamily="34" charset="0"/>
          </a:endParaRPr>
        </a:p>
      </dgm:t>
    </dgm:pt>
    <dgm:pt modelId="{08B8E525-E2DC-4C37-9341-47A2A51D5CFA}" type="parTrans" cxnId="{8AFEC4E7-25F4-4AEB-82B1-52D9DE082486}">
      <dgm:prSet/>
      <dgm:spPr/>
      <dgm:t>
        <a:bodyPr/>
        <a:lstStyle/>
        <a:p>
          <a:endParaRPr lang="en-US" sz="1200" b="1">
            <a:latin typeface="Arial Narrow" panose="020B0606020202030204" pitchFamily="34" charset="0"/>
          </a:endParaRPr>
        </a:p>
      </dgm:t>
    </dgm:pt>
    <dgm:pt modelId="{A2A7E2BA-633E-4D51-9838-D48D64A739DB}" type="sibTrans" cxnId="{8AFEC4E7-25F4-4AEB-82B1-52D9DE082486}">
      <dgm:prSet/>
      <dgm:spPr/>
      <dgm:t>
        <a:bodyPr/>
        <a:lstStyle/>
        <a:p>
          <a:endParaRPr lang="en-US" sz="1200" b="1">
            <a:latin typeface="Arial Narrow" panose="020B0606020202030204" pitchFamily="34" charset="0"/>
          </a:endParaRPr>
        </a:p>
      </dgm:t>
    </dgm:pt>
    <dgm:pt modelId="{262EA444-1CFA-49B5-A5A3-D6EC27131802}">
      <dgm:prSet phldrT="[Text]" custT="1"/>
      <dgm:spPr/>
      <dgm:t>
        <a:bodyPr/>
        <a:lstStyle/>
        <a:p>
          <a:r>
            <a:rPr lang="sv-SE" sz="1200" b="1" dirty="0" smtClean="0">
              <a:latin typeface="Arial Narrow" panose="020B0606020202030204" pitchFamily="34" charset="0"/>
            </a:rPr>
            <a:t>2007</a:t>
          </a:r>
          <a:endParaRPr lang="en-US" sz="1200" b="1" dirty="0">
            <a:latin typeface="Arial Narrow" panose="020B0606020202030204" pitchFamily="34" charset="0"/>
          </a:endParaRPr>
        </a:p>
      </dgm:t>
    </dgm:pt>
    <dgm:pt modelId="{CD60D561-4E16-4384-A90A-7C8A1AAFA7F1}" type="parTrans" cxnId="{1C63FFD7-F8D0-4B23-AAC6-7F6B68EDB4F2}">
      <dgm:prSet/>
      <dgm:spPr/>
      <dgm:t>
        <a:bodyPr/>
        <a:lstStyle/>
        <a:p>
          <a:endParaRPr lang="en-US" sz="1200" b="1">
            <a:latin typeface="Arial Narrow" panose="020B0606020202030204" pitchFamily="34" charset="0"/>
          </a:endParaRPr>
        </a:p>
      </dgm:t>
    </dgm:pt>
    <dgm:pt modelId="{A2707A97-B263-4D1E-A241-939C8CAD9D85}" type="sibTrans" cxnId="{1C63FFD7-F8D0-4B23-AAC6-7F6B68EDB4F2}">
      <dgm:prSet/>
      <dgm:spPr/>
      <dgm:t>
        <a:bodyPr/>
        <a:lstStyle/>
        <a:p>
          <a:endParaRPr lang="en-US" sz="1200" b="1">
            <a:latin typeface="Arial Narrow" panose="020B0606020202030204" pitchFamily="34" charset="0"/>
          </a:endParaRPr>
        </a:p>
      </dgm:t>
    </dgm:pt>
    <dgm:pt modelId="{CBA8E01C-141D-4472-B4E4-BE1096244F62}">
      <dgm:prSet phldrT="[Text]" custT="1"/>
      <dgm:spPr/>
      <dgm:t>
        <a:bodyPr/>
        <a:lstStyle/>
        <a:p>
          <a:r>
            <a:rPr lang="sv-SE" sz="1200" b="1" dirty="0" smtClean="0">
              <a:latin typeface="Arial Narrow" panose="020B0606020202030204" pitchFamily="34" charset="0"/>
            </a:rPr>
            <a:t>2011</a:t>
          </a:r>
          <a:endParaRPr lang="en-US" sz="1200" b="1" dirty="0">
            <a:latin typeface="Arial Narrow" panose="020B0606020202030204" pitchFamily="34" charset="0"/>
          </a:endParaRPr>
        </a:p>
      </dgm:t>
    </dgm:pt>
    <dgm:pt modelId="{A30BC622-FC3D-4962-B4C6-E963D91FF40B}" type="parTrans" cxnId="{66FB47BE-CADF-4C8B-86F9-2619D5EA7E25}">
      <dgm:prSet/>
      <dgm:spPr/>
      <dgm:t>
        <a:bodyPr/>
        <a:lstStyle/>
        <a:p>
          <a:endParaRPr lang="en-US" sz="1200" b="1">
            <a:latin typeface="Arial Narrow" panose="020B0606020202030204" pitchFamily="34" charset="0"/>
          </a:endParaRPr>
        </a:p>
      </dgm:t>
    </dgm:pt>
    <dgm:pt modelId="{97C03C7B-6E2D-4B8D-A8C2-B890D3FB2812}" type="sibTrans" cxnId="{66FB47BE-CADF-4C8B-86F9-2619D5EA7E25}">
      <dgm:prSet/>
      <dgm:spPr/>
      <dgm:t>
        <a:bodyPr/>
        <a:lstStyle/>
        <a:p>
          <a:endParaRPr lang="en-US" sz="1200" b="1">
            <a:latin typeface="Arial Narrow" panose="020B0606020202030204" pitchFamily="34" charset="0"/>
          </a:endParaRPr>
        </a:p>
      </dgm:t>
    </dgm:pt>
    <dgm:pt modelId="{B14C4B68-0B4C-4359-8C5F-DE9166BAA1C1}">
      <dgm:prSet phldrT="[Text]" custT="1"/>
      <dgm:spPr/>
      <dgm:t>
        <a:bodyPr/>
        <a:lstStyle/>
        <a:p>
          <a:r>
            <a:rPr lang="sv-SE" sz="1200" b="1" dirty="0" smtClean="0">
              <a:latin typeface="Arial Narrow" panose="020B0606020202030204" pitchFamily="34" charset="0"/>
            </a:rPr>
            <a:t>2012</a:t>
          </a:r>
          <a:endParaRPr lang="en-US" sz="1200" b="1" dirty="0">
            <a:latin typeface="Arial Narrow" panose="020B0606020202030204" pitchFamily="34" charset="0"/>
          </a:endParaRPr>
        </a:p>
      </dgm:t>
    </dgm:pt>
    <dgm:pt modelId="{32B0C918-EBEB-4DE6-B293-48083C54EFB3}" type="parTrans" cxnId="{8CFDF1B6-966F-4759-918D-9CA16A0703AA}">
      <dgm:prSet/>
      <dgm:spPr/>
      <dgm:t>
        <a:bodyPr/>
        <a:lstStyle/>
        <a:p>
          <a:endParaRPr lang="en-US" sz="1200" b="1">
            <a:latin typeface="Arial Narrow" panose="020B0606020202030204" pitchFamily="34" charset="0"/>
          </a:endParaRPr>
        </a:p>
      </dgm:t>
    </dgm:pt>
    <dgm:pt modelId="{242A6E67-8EE1-4081-8E52-DA6EC1C5C95D}" type="sibTrans" cxnId="{8CFDF1B6-966F-4759-918D-9CA16A0703AA}">
      <dgm:prSet/>
      <dgm:spPr/>
      <dgm:t>
        <a:bodyPr/>
        <a:lstStyle/>
        <a:p>
          <a:endParaRPr lang="en-US" sz="1200" b="1">
            <a:latin typeface="Arial Narrow" panose="020B0606020202030204" pitchFamily="34" charset="0"/>
          </a:endParaRPr>
        </a:p>
      </dgm:t>
    </dgm:pt>
    <dgm:pt modelId="{31B1FC6E-63F9-4728-9DB8-EBE582E6646D}">
      <dgm:prSet phldrT="[Text]" custT="1"/>
      <dgm:spPr/>
      <dgm:t>
        <a:bodyPr/>
        <a:lstStyle/>
        <a:p>
          <a:r>
            <a:rPr lang="sv-SE" sz="1200" b="1" dirty="0" smtClean="0">
              <a:latin typeface="Arial Narrow" panose="020B0606020202030204" pitchFamily="34" charset="0"/>
            </a:rPr>
            <a:t>2013</a:t>
          </a:r>
          <a:endParaRPr lang="en-US" sz="1200" b="1" dirty="0">
            <a:latin typeface="Arial Narrow" panose="020B0606020202030204" pitchFamily="34" charset="0"/>
          </a:endParaRPr>
        </a:p>
      </dgm:t>
    </dgm:pt>
    <dgm:pt modelId="{055A264C-0070-442F-A68F-C7F3D92F98EF}" type="parTrans" cxnId="{EDE88A60-154E-452F-B87C-5CE56D7DCE54}">
      <dgm:prSet/>
      <dgm:spPr/>
      <dgm:t>
        <a:bodyPr/>
        <a:lstStyle/>
        <a:p>
          <a:endParaRPr lang="en-US" sz="1200" b="1">
            <a:latin typeface="Arial Narrow" panose="020B0606020202030204" pitchFamily="34" charset="0"/>
          </a:endParaRPr>
        </a:p>
      </dgm:t>
    </dgm:pt>
    <dgm:pt modelId="{CBA7C1B0-F2D7-4B58-9F15-CEF16542126B}" type="sibTrans" cxnId="{EDE88A60-154E-452F-B87C-5CE56D7DCE54}">
      <dgm:prSet/>
      <dgm:spPr/>
      <dgm:t>
        <a:bodyPr/>
        <a:lstStyle/>
        <a:p>
          <a:endParaRPr lang="en-US" sz="1200" b="1">
            <a:latin typeface="Arial Narrow" panose="020B0606020202030204" pitchFamily="34" charset="0"/>
          </a:endParaRPr>
        </a:p>
      </dgm:t>
    </dgm:pt>
    <dgm:pt modelId="{3514FEB4-D856-4DA1-A387-CAC59F2B8C26}">
      <dgm:prSet phldrT="[Text]" custT="1"/>
      <dgm:spPr/>
      <dgm:t>
        <a:bodyPr/>
        <a:lstStyle/>
        <a:p>
          <a:r>
            <a:rPr lang="sv-SE" sz="1200" b="1" dirty="0" smtClean="0">
              <a:latin typeface="Arial Narrow" panose="020B0606020202030204" pitchFamily="34" charset="0"/>
            </a:rPr>
            <a:t>2014</a:t>
          </a:r>
          <a:endParaRPr lang="en-US" sz="1200" b="1" dirty="0">
            <a:latin typeface="Arial Narrow" panose="020B0606020202030204" pitchFamily="34" charset="0"/>
          </a:endParaRPr>
        </a:p>
      </dgm:t>
    </dgm:pt>
    <dgm:pt modelId="{AD1EC0FB-6CAC-456B-AD8E-89C33AD1C1F2}" type="parTrans" cxnId="{CC108218-F06D-4BB7-AF89-29F92B21BCE1}">
      <dgm:prSet/>
      <dgm:spPr/>
      <dgm:t>
        <a:bodyPr/>
        <a:lstStyle/>
        <a:p>
          <a:endParaRPr lang="en-US" sz="1200" b="1"/>
        </a:p>
      </dgm:t>
    </dgm:pt>
    <dgm:pt modelId="{DAF118C2-000E-4AB4-BECA-1771723267E8}" type="sibTrans" cxnId="{CC108218-F06D-4BB7-AF89-29F92B21BCE1}">
      <dgm:prSet/>
      <dgm:spPr/>
      <dgm:t>
        <a:bodyPr/>
        <a:lstStyle/>
        <a:p>
          <a:endParaRPr lang="en-US" sz="1200" b="1"/>
        </a:p>
      </dgm:t>
    </dgm:pt>
    <dgm:pt modelId="{53CE129F-1E92-482F-BA20-1BC942EEA0B2}">
      <dgm:prSet phldrT="[Text]" custT="1"/>
      <dgm:spPr/>
      <dgm:t>
        <a:bodyPr/>
        <a:lstStyle/>
        <a:p>
          <a:r>
            <a:rPr lang="sv-SE" sz="1200" b="1" dirty="0" smtClean="0">
              <a:latin typeface="Arial Narrow" panose="020B0606020202030204" pitchFamily="34" charset="0"/>
            </a:rPr>
            <a:t>2016</a:t>
          </a:r>
          <a:endParaRPr lang="en-US" sz="1200" b="1" dirty="0">
            <a:latin typeface="Arial Narrow" panose="020B0606020202030204" pitchFamily="34" charset="0"/>
          </a:endParaRPr>
        </a:p>
      </dgm:t>
    </dgm:pt>
    <dgm:pt modelId="{7A518C45-910D-497D-96D6-D925E7E9DFD6}" type="parTrans" cxnId="{02F13667-2722-4EA5-B568-F72141B549D2}">
      <dgm:prSet/>
      <dgm:spPr/>
      <dgm:t>
        <a:bodyPr/>
        <a:lstStyle/>
        <a:p>
          <a:endParaRPr lang="en-US" sz="1200" b="1"/>
        </a:p>
      </dgm:t>
    </dgm:pt>
    <dgm:pt modelId="{D8898011-7A99-48D9-8FF9-75C1088A8BE1}" type="sibTrans" cxnId="{02F13667-2722-4EA5-B568-F72141B549D2}">
      <dgm:prSet/>
      <dgm:spPr/>
      <dgm:t>
        <a:bodyPr/>
        <a:lstStyle/>
        <a:p>
          <a:endParaRPr lang="en-US" sz="1200" b="1"/>
        </a:p>
      </dgm:t>
    </dgm:pt>
    <dgm:pt modelId="{3C3E1B19-55C3-4F33-9C84-EDB386DEF266}">
      <dgm:prSet phldrT="[Text]" custT="1"/>
      <dgm:spPr/>
      <dgm:t>
        <a:bodyPr/>
        <a:lstStyle/>
        <a:p>
          <a:r>
            <a:rPr lang="sv-SE" sz="1200" b="1" dirty="0" smtClean="0">
              <a:latin typeface="Arial Narrow" panose="020B0606020202030204" pitchFamily="34" charset="0"/>
            </a:rPr>
            <a:t>2017</a:t>
          </a:r>
          <a:endParaRPr lang="en-US" sz="1200" b="1" dirty="0">
            <a:latin typeface="Arial Narrow" panose="020B0606020202030204" pitchFamily="34" charset="0"/>
          </a:endParaRPr>
        </a:p>
      </dgm:t>
    </dgm:pt>
    <dgm:pt modelId="{355C1CAA-E2DC-44A2-8703-D53F4428BA3D}" type="parTrans" cxnId="{37C7D5D9-D4E6-4B54-BBFF-6DFC814806C5}">
      <dgm:prSet/>
      <dgm:spPr/>
      <dgm:t>
        <a:bodyPr/>
        <a:lstStyle/>
        <a:p>
          <a:endParaRPr lang="en-US" sz="1200" b="1"/>
        </a:p>
      </dgm:t>
    </dgm:pt>
    <dgm:pt modelId="{0C25CC56-D57F-4B0A-9EB8-B9EE9CC87F7A}" type="sibTrans" cxnId="{37C7D5D9-D4E6-4B54-BBFF-6DFC814806C5}">
      <dgm:prSet/>
      <dgm:spPr/>
      <dgm:t>
        <a:bodyPr/>
        <a:lstStyle/>
        <a:p>
          <a:endParaRPr lang="en-US" sz="1200" b="1"/>
        </a:p>
      </dgm:t>
    </dgm:pt>
    <dgm:pt modelId="{76F1A4B1-7638-4132-984D-49DFB77A0210}">
      <dgm:prSet phldrT="[Text]" custT="1"/>
      <dgm:spPr/>
      <dgm:t>
        <a:bodyPr/>
        <a:lstStyle/>
        <a:p>
          <a:r>
            <a:rPr lang="sv-SE" sz="1200" b="1" dirty="0" smtClean="0">
              <a:latin typeface="Arial Narrow" panose="020B0606020202030204" pitchFamily="34" charset="0"/>
            </a:rPr>
            <a:t>2018</a:t>
          </a:r>
          <a:endParaRPr lang="en-US" sz="1200" b="1" dirty="0">
            <a:latin typeface="Arial Narrow" panose="020B0606020202030204" pitchFamily="34" charset="0"/>
          </a:endParaRPr>
        </a:p>
      </dgm:t>
    </dgm:pt>
    <dgm:pt modelId="{8111B785-6BDB-4461-AAD4-3E6056A95462}" type="parTrans" cxnId="{CBD5E905-0968-4269-BB73-1B1E6419CF68}">
      <dgm:prSet/>
      <dgm:spPr/>
      <dgm:t>
        <a:bodyPr/>
        <a:lstStyle/>
        <a:p>
          <a:endParaRPr lang="en-US" sz="1200" b="1"/>
        </a:p>
      </dgm:t>
    </dgm:pt>
    <dgm:pt modelId="{76AB02C4-0F0B-470A-94AB-7AAEBCAD58B0}" type="sibTrans" cxnId="{CBD5E905-0968-4269-BB73-1B1E6419CF68}">
      <dgm:prSet/>
      <dgm:spPr/>
      <dgm:t>
        <a:bodyPr/>
        <a:lstStyle/>
        <a:p>
          <a:endParaRPr lang="en-US" sz="1200" b="1"/>
        </a:p>
      </dgm:t>
    </dgm:pt>
    <dgm:pt modelId="{68266897-E534-4748-A679-6522D02E9835}">
      <dgm:prSet phldrT="[Text]" custT="1"/>
      <dgm:spPr/>
      <dgm:t>
        <a:bodyPr/>
        <a:lstStyle/>
        <a:p>
          <a:r>
            <a:rPr lang="sv-SE" sz="1200" b="1" dirty="0" smtClean="0">
              <a:latin typeface="Arial Narrow" panose="020B0606020202030204" pitchFamily="34" charset="0"/>
            </a:rPr>
            <a:t>2019</a:t>
          </a:r>
          <a:endParaRPr lang="en-US" sz="1200" b="1" dirty="0">
            <a:latin typeface="Arial Narrow" panose="020B0606020202030204" pitchFamily="34" charset="0"/>
          </a:endParaRPr>
        </a:p>
      </dgm:t>
    </dgm:pt>
    <dgm:pt modelId="{1261B599-D8C0-45FC-951B-518879958A5F}" type="parTrans" cxnId="{2AD68BFE-CB30-4892-A418-53D670DECD6E}">
      <dgm:prSet/>
      <dgm:spPr/>
      <dgm:t>
        <a:bodyPr/>
        <a:lstStyle/>
        <a:p>
          <a:endParaRPr lang="en-US" sz="1200" b="1"/>
        </a:p>
      </dgm:t>
    </dgm:pt>
    <dgm:pt modelId="{E1606756-B1D2-40F8-AC6F-12022D06674F}" type="sibTrans" cxnId="{2AD68BFE-CB30-4892-A418-53D670DECD6E}">
      <dgm:prSet/>
      <dgm:spPr/>
      <dgm:t>
        <a:bodyPr/>
        <a:lstStyle/>
        <a:p>
          <a:endParaRPr lang="en-US" sz="1200" b="1"/>
        </a:p>
      </dgm:t>
    </dgm:pt>
    <dgm:pt modelId="{6449C74E-C55A-4828-A8DF-311A5B8CA41E}">
      <dgm:prSet phldrT="[Text]" custT="1"/>
      <dgm:spPr/>
      <dgm:t>
        <a:bodyPr/>
        <a:lstStyle/>
        <a:p>
          <a:r>
            <a:rPr lang="sv-SE" sz="1200" b="1" dirty="0" smtClean="0">
              <a:latin typeface="Arial Narrow" panose="020B0606020202030204" pitchFamily="34" charset="0"/>
            </a:rPr>
            <a:t>2020</a:t>
          </a:r>
          <a:endParaRPr lang="en-US" sz="1200" b="1" dirty="0">
            <a:latin typeface="Arial Narrow" panose="020B0606020202030204" pitchFamily="34" charset="0"/>
          </a:endParaRPr>
        </a:p>
      </dgm:t>
    </dgm:pt>
    <dgm:pt modelId="{B79F5F1D-0B1B-43CB-BCA8-7A0415105FE1}" type="parTrans" cxnId="{65DDB94B-5C13-4874-81AA-EDF57DC715FB}">
      <dgm:prSet/>
      <dgm:spPr/>
      <dgm:t>
        <a:bodyPr/>
        <a:lstStyle/>
        <a:p>
          <a:endParaRPr lang="en-US" sz="1200" b="1"/>
        </a:p>
      </dgm:t>
    </dgm:pt>
    <dgm:pt modelId="{EE0A6F0F-F1F9-4152-A88F-7A10691A61F5}" type="sibTrans" cxnId="{65DDB94B-5C13-4874-81AA-EDF57DC715FB}">
      <dgm:prSet/>
      <dgm:spPr/>
      <dgm:t>
        <a:bodyPr/>
        <a:lstStyle/>
        <a:p>
          <a:endParaRPr lang="en-US" sz="1200" b="1"/>
        </a:p>
      </dgm:t>
    </dgm:pt>
    <dgm:pt modelId="{746926A6-6243-4D5A-8C84-2C17DC87F719}">
      <dgm:prSet phldrT="[Text]" custT="1"/>
      <dgm:spPr/>
      <dgm:t>
        <a:bodyPr/>
        <a:lstStyle/>
        <a:p>
          <a:r>
            <a:rPr lang="sv-SE" sz="1200" b="1" dirty="0" smtClean="0">
              <a:latin typeface="Arial Narrow" panose="020B0606020202030204" pitchFamily="34" charset="0"/>
            </a:rPr>
            <a:t>2021</a:t>
          </a:r>
          <a:endParaRPr lang="en-US" sz="1200" b="1" dirty="0">
            <a:latin typeface="Arial Narrow" panose="020B0606020202030204" pitchFamily="34" charset="0"/>
          </a:endParaRPr>
        </a:p>
      </dgm:t>
    </dgm:pt>
    <dgm:pt modelId="{4D3E3315-18A6-44F2-B61F-4B6963B19B07}" type="parTrans" cxnId="{ECBFEB8D-E0F0-4AEB-9365-8523F338EFC9}">
      <dgm:prSet/>
      <dgm:spPr/>
      <dgm:t>
        <a:bodyPr/>
        <a:lstStyle/>
        <a:p>
          <a:endParaRPr lang="en-US" sz="1200" b="1"/>
        </a:p>
      </dgm:t>
    </dgm:pt>
    <dgm:pt modelId="{29F535EC-4FFE-45FD-B150-BCF98AA9CFFE}" type="sibTrans" cxnId="{ECBFEB8D-E0F0-4AEB-9365-8523F338EFC9}">
      <dgm:prSet/>
      <dgm:spPr/>
      <dgm:t>
        <a:bodyPr/>
        <a:lstStyle/>
        <a:p>
          <a:endParaRPr lang="en-US" sz="1200" b="1"/>
        </a:p>
      </dgm:t>
    </dgm:pt>
    <dgm:pt modelId="{94EE4E36-D945-4D9C-A629-216D95A2643F}">
      <dgm:prSet phldrT="[Text]" custT="1"/>
      <dgm:spPr/>
      <dgm:t>
        <a:bodyPr/>
        <a:lstStyle/>
        <a:p>
          <a:r>
            <a:rPr lang="sv-SE" sz="1200" b="1" dirty="0" smtClean="0">
              <a:latin typeface="Arial Narrow" panose="020B0606020202030204" pitchFamily="34" charset="0"/>
            </a:rPr>
            <a:t>2022</a:t>
          </a:r>
          <a:endParaRPr lang="en-US" sz="1200" b="1" dirty="0">
            <a:latin typeface="Arial Narrow" panose="020B0606020202030204" pitchFamily="34" charset="0"/>
          </a:endParaRPr>
        </a:p>
      </dgm:t>
    </dgm:pt>
    <dgm:pt modelId="{B6141BA6-4863-4A42-BEE6-6C2104294232}" type="parTrans" cxnId="{0515CAF4-61EB-4114-AB6D-AAAF9A184D03}">
      <dgm:prSet/>
      <dgm:spPr/>
      <dgm:t>
        <a:bodyPr/>
        <a:lstStyle/>
        <a:p>
          <a:endParaRPr lang="en-US" sz="1200" b="1"/>
        </a:p>
      </dgm:t>
    </dgm:pt>
    <dgm:pt modelId="{A3BACAB5-C0D4-4EB0-9D80-587EE0B0A564}" type="sibTrans" cxnId="{0515CAF4-61EB-4114-AB6D-AAAF9A184D03}">
      <dgm:prSet/>
      <dgm:spPr/>
      <dgm:t>
        <a:bodyPr/>
        <a:lstStyle/>
        <a:p>
          <a:endParaRPr lang="en-US" sz="1200" b="1"/>
        </a:p>
      </dgm:t>
    </dgm:pt>
    <dgm:pt modelId="{EDA2E929-E485-4A36-B915-FE2A84ECA5A4}">
      <dgm:prSet phldrT="[Text]" custT="1"/>
      <dgm:spPr>
        <a:ln>
          <a:solidFill>
            <a:srgbClr val="FF0000"/>
          </a:solidFill>
        </a:ln>
      </dgm:spPr>
      <dgm:t>
        <a:bodyPr/>
        <a:lstStyle/>
        <a:p>
          <a:r>
            <a:rPr lang="sv-SE" sz="1200" b="1" dirty="0" smtClean="0">
              <a:latin typeface="Arial Narrow" panose="020B0606020202030204" pitchFamily="34" charset="0"/>
            </a:rPr>
            <a:t>2023</a:t>
          </a:r>
          <a:endParaRPr lang="en-US" sz="1200" b="1" dirty="0">
            <a:latin typeface="Arial Narrow" panose="020B0606020202030204" pitchFamily="34" charset="0"/>
          </a:endParaRPr>
        </a:p>
      </dgm:t>
    </dgm:pt>
    <dgm:pt modelId="{503493C0-95CD-4623-8C61-88A79366EC6C}" type="parTrans" cxnId="{81EC9FA1-90EE-42C7-8856-C405CCA07BB2}">
      <dgm:prSet/>
      <dgm:spPr/>
      <dgm:t>
        <a:bodyPr/>
        <a:lstStyle/>
        <a:p>
          <a:endParaRPr lang="en-US" sz="1200" b="1"/>
        </a:p>
      </dgm:t>
    </dgm:pt>
    <dgm:pt modelId="{F8EB8242-BF90-429D-874A-9AB976DB96B1}" type="sibTrans" cxnId="{81EC9FA1-90EE-42C7-8856-C405CCA07BB2}">
      <dgm:prSet/>
      <dgm:spPr/>
      <dgm:t>
        <a:bodyPr/>
        <a:lstStyle/>
        <a:p>
          <a:endParaRPr lang="en-US" sz="1200" b="1"/>
        </a:p>
      </dgm:t>
    </dgm:pt>
    <dgm:pt modelId="{7A3C2FD8-28F8-4F9F-BA92-C5BCB20BBA06}">
      <dgm:prSet phldrT="[Text]" custT="1"/>
      <dgm:spPr/>
      <dgm:t>
        <a:bodyPr/>
        <a:lstStyle/>
        <a:p>
          <a:r>
            <a:rPr lang="sv-SE" sz="1200" b="1" dirty="0" smtClean="0">
              <a:latin typeface="Arial Narrow" panose="020B0606020202030204" pitchFamily="34" charset="0"/>
            </a:rPr>
            <a:t>2024</a:t>
          </a:r>
          <a:endParaRPr lang="en-US" sz="1200" b="1" dirty="0">
            <a:latin typeface="Arial Narrow" panose="020B0606020202030204" pitchFamily="34" charset="0"/>
          </a:endParaRPr>
        </a:p>
      </dgm:t>
    </dgm:pt>
    <dgm:pt modelId="{E39377A7-7746-4EF5-B4C7-73B264BC7706}" type="parTrans" cxnId="{7C69E689-147A-4768-ABBC-198255D453BC}">
      <dgm:prSet/>
      <dgm:spPr/>
      <dgm:t>
        <a:bodyPr/>
        <a:lstStyle/>
        <a:p>
          <a:endParaRPr lang="en-US" sz="1200" b="1"/>
        </a:p>
      </dgm:t>
    </dgm:pt>
    <dgm:pt modelId="{E749AC29-AE59-43C6-A36F-7D0CD13337EB}" type="sibTrans" cxnId="{7C69E689-147A-4768-ABBC-198255D453BC}">
      <dgm:prSet/>
      <dgm:spPr/>
      <dgm:t>
        <a:bodyPr/>
        <a:lstStyle/>
        <a:p>
          <a:endParaRPr lang="en-US" sz="1200" b="1"/>
        </a:p>
      </dgm:t>
    </dgm:pt>
    <dgm:pt modelId="{C2CF7AB6-520B-4F61-93D5-C9017FBE0E59}">
      <dgm:prSet phldrT="[Text]" custT="1"/>
      <dgm:spPr/>
      <dgm:t>
        <a:bodyPr/>
        <a:lstStyle/>
        <a:p>
          <a:r>
            <a:rPr lang="sv-SE" sz="1200" b="1" dirty="0" smtClean="0">
              <a:latin typeface="Arial Narrow" panose="020B0606020202030204" pitchFamily="34" charset="0"/>
            </a:rPr>
            <a:t>2025</a:t>
          </a:r>
          <a:endParaRPr lang="en-US" sz="1200" b="1" dirty="0">
            <a:latin typeface="Arial Narrow" panose="020B0606020202030204" pitchFamily="34" charset="0"/>
          </a:endParaRPr>
        </a:p>
      </dgm:t>
    </dgm:pt>
    <dgm:pt modelId="{2D6C2C88-FA77-4495-AB38-94083557C0AB}" type="parTrans" cxnId="{5F824D89-650E-47C2-B7ED-7B338311FEFC}">
      <dgm:prSet/>
      <dgm:spPr/>
      <dgm:t>
        <a:bodyPr/>
        <a:lstStyle/>
        <a:p>
          <a:endParaRPr lang="en-US" sz="1200" b="1"/>
        </a:p>
      </dgm:t>
    </dgm:pt>
    <dgm:pt modelId="{E155B628-CB23-47D9-BC2B-E2134EA939DE}" type="sibTrans" cxnId="{5F824D89-650E-47C2-B7ED-7B338311FEFC}">
      <dgm:prSet/>
      <dgm:spPr/>
      <dgm:t>
        <a:bodyPr/>
        <a:lstStyle/>
        <a:p>
          <a:endParaRPr lang="en-US" sz="1200" b="1"/>
        </a:p>
      </dgm:t>
    </dgm:pt>
    <dgm:pt modelId="{350D6120-4330-4DF2-AB19-62BB5F56DFAB}" type="pres">
      <dgm:prSet presAssocID="{A017ACE7-24A0-4383-B1D1-36B01BC74C7B}" presName="Name0" presStyleCnt="0">
        <dgm:presLayoutVars>
          <dgm:dir/>
          <dgm:animLvl val="lvl"/>
          <dgm:resizeHandles val="exact"/>
        </dgm:presLayoutVars>
      </dgm:prSet>
      <dgm:spPr/>
    </dgm:pt>
    <dgm:pt modelId="{10355649-A5F6-46DE-9844-1EFD88A2330B}" type="pres">
      <dgm:prSet presAssocID="{18520D9E-1D39-43A8-962A-603932BAE256}" presName="parTxOnly" presStyleLbl="node1" presStyleIdx="0" presStyleCnt="21">
        <dgm:presLayoutVars>
          <dgm:chMax val="0"/>
          <dgm:chPref val="0"/>
          <dgm:bulletEnabled val="1"/>
        </dgm:presLayoutVars>
      </dgm:prSet>
      <dgm:spPr/>
      <dgm:t>
        <a:bodyPr/>
        <a:lstStyle/>
        <a:p>
          <a:endParaRPr lang="en-US"/>
        </a:p>
      </dgm:t>
    </dgm:pt>
    <dgm:pt modelId="{B492059B-7A8A-45BC-8843-10BB311B069C}" type="pres">
      <dgm:prSet presAssocID="{9E84FDC3-8C81-439C-9FC1-011BDF15B347}" presName="parTxOnlySpace" presStyleCnt="0"/>
      <dgm:spPr/>
    </dgm:pt>
    <dgm:pt modelId="{3162F4EE-3096-4FC8-ADB9-30301563973B}" type="pres">
      <dgm:prSet presAssocID="{B20237AF-A3D3-4C58-A9F0-96435F30488F}" presName="parTxOnly" presStyleLbl="node1" presStyleIdx="1" presStyleCnt="21">
        <dgm:presLayoutVars>
          <dgm:chMax val="0"/>
          <dgm:chPref val="0"/>
          <dgm:bulletEnabled val="1"/>
        </dgm:presLayoutVars>
      </dgm:prSet>
      <dgm:spPr/>
      <dgm:t>
        <a:bodyPr/>
        <a:lstStyle/>
        <a:p>
          <a:endParaRPr lang="en-US"/>
        </a:p>
      </dgm:t>
    </dgm:pt>
    <dgm:pt modelId="{81B2F715-A57E-425A-B11C-B14E64CD4233}" type="pres">
      <dgm:prSet presAssocID="{88B5D818-E339-4344-A87F-B924E7BBF0C4}" presName="parTxOnlySpace" presStyleCnt="0"/>
      <dgm:spPr/>
    </dgm:pt>
    <dgm:pt modelId="{F49360D4-6A64-433F-8F0B-3AC0001DDE2E}" type="pres">
      <dgm:prSet presAssocID="{262EA444-1CFA-49B5-A5A3-D6EC27131802}" presName="parTxOnly" presStyleLbl="node1" presStyleIdx="2" presStyleCnt="21">
        <dgm:presLayoutVars>
          <dgm:chMax val="0"/>
          <dgm:chPref val="0"/>
          <dgm:bulletEnabled val="1"/>
        </dgm:presLayoutVars>
      </dgm:prSet>
      <dgm:spPr/>
      <dgm:t>
        <a:bodyPr/>
        <a:lstStyle/>
        <a:p>
          <a:endParaRPr lang="en-US"/>
        </a:p>
      </dgm:t>
    </dgm:pt>
    <dgm:pt modelId="{A86C8288-EAB8-4312-97B6-54B662FB671B}" type="pres">
      <dgm:prSet presAssocID="{A2707A97-B263-4D1E-A241-939C8CAD9D85}" presName="parTxOnlySpace" presStyleCnt="0"/>
      <dgm:spPr/>
    </dgm:pt>
    <dgm:pt modelId="{51659673-1EE0-46C8-9C78-D0CDEDFC9FB4}" type="pres">
      <dgm:prSet presAssocID="{B0A7CF20-CDE8-462A-8E3E-097B3D274A21}" presName="parTxOnly" presStyleLbl="node1" presStyleIdx="3" presStyleCnt="21">
        <dgm:presLayoutVars>
          <dgm:chMax val="0"/>
          <dgm:chPref val="0"/>
          <dgm:bulletEnabled val="1"/>
        </dgm:presLayoutVars>
      </dgm:prSet>
      <dgm:spPr/>
      <dgm:t>
        <a:bodyPr/>
        <a:lstStyle/>
        <a:p>
          <a:endParaRPr lang="en-US"/>
        </a:p>
      </dgm:t>
    </dgm:pt>
    <dgm:pt modelId="{50A02563-4051-4BC7-9768-6198A6691A63}" type="pres">
      <dgm:prSet presAssocID="{B204E3DB-5FE6-4A99-910D-24B2325642A2}" presName="parTxOnlySpace" presStyleCnt="0"/>
      <dgm:spPr/>
    </dgm:pt>
    <dgm:pt modelId="{B3EA59AD-4BA0-4933-B9BE-2B05476C68A5}" type="pres">
      <dgm:prSet presAssocID="{EF87DE1F-F70E-49AA-BF03-FF438F3D93EF}" presName="parTxOnly" presStyleLbl="node1" presStyleIdx="4" presStyleCnt="21">
        <dgm:presLayoutVars>
          <dgm:chMax val="0"/>
          <dgm:chPref val="0"/>
          <dgm:bulletEnabled val="1"/>
        </dgm:presLayoutVars>
      </dgm:prSet>
      <dgm:spPr/>
      <dgm:t>
        <a:bodyPr/>
        <a:lstStyle/>
        <a:p>
          <a:endParaRPr lang="en-US"/>
        </a:p>
      </dgm:t>
    </dgm:pt>
    <dgm:pt modelId="{8DB7AD62-6880-4884-8EB5-1C984BA4A081}" type="pres">
      <dgm:prSet presAssocID="{CB1778B7-650C-4150-AD3F-AD6577DABC44}" presName="parTxOnlySpace" presStyleCnt="0"/>
      <dgm:spPr/>
    </dgm:pt>
    <dgm:pt modelId="{CC083213-7930-458B-AA23-8FA8913DB65B}" type="pres">
      <dgm:prSet presAssocID="{05621F69-9212-4265-8785-24C7D0127321}" presName="parTxOnly" presStyleLbl="node1" presStyleIdx="5" presStyleCnt="21">
        <dgm:presLayoutVars>
          <dgm:chMax val="0"/>
          <dgm:chPref val="0"/>
          <dgm:bulletEnabled val="1"/>
        </dgm:presLayoutVars>
      </dgm:prSet>
      <dgm:spPr/>
      <dgm:t>
        <a:bodyPr/>
        <a:lstStyle/>
        <a:p>
          <a:endParaRPr lang="en-US"/>
        </a:p>
      </dgm:t>
    </dgm:pt>
    <dgm:pt modelId="{2425357B-23A8-4E0E-A2DF-A225DAFBDC00}" type="pres">
      <dgm:prSet presAssocID="{D4B72964-BE7B-4D09-9CCA-18E15334C961}" presName="parTxOnlySpace" presStyleCnt="0"/>
      <dgm:spPr/>
    </dgm:pt>
    <dgm:pt modelId="{8E0E5AFF-F26B-4206-B30F-E6BC79469662}" type="pres">
      <dgm:prSet presAssocID="{CBA8E01C-141D-4472-B4E4-BE1096244F62}" presName="parTxOnly" presStyleLbl="node1" presStyleIdx="6" presStyleCnt="21">
        <dgm:presLayoutVars>
          <dgm:chMax val="0"/>
          <dgm:chPref val="0"/>
          <dgm:bulletEnabled val="1"/>
        </dgm:presLayoutVars>
      </dgm:prSet>
      <dgm:spPr/>
      <dgm:t>
        <a:bodyPr/>
        <a:lstStyle/>
        <a:p>
          <a:endParaRPr lang="en-US"/>
        </a:p>
      </dgm:t>
    </dgm:pt>
    <dgm:pt modelId="{A2425C35-A5FA-4CFB-ABB3-0DBBC981492D}" type="pres">
      <dgm:prSet presAssocID="{97C03C7B-6E2D-4B8D-A8C2-B890D3FB2812}" presName="parTxOnlySpace" presStyleCnt="0"/>
      <dgm:spPr/>
    </dgm:pt>
    <dgm:pt modelId="{CB9E3979-D63E-4BBE-8270-D758D8D3F857}" type="pres">
      <dgm:prSet presAssocID="{B14C4B68-0B4C-4359-8C5F-DE9166BAA1C1}" presName="parTxOnly" presStyleLbl="node1" presStyleIdx="7" presStyleCnt="21">
        <dgm:presLayoutVars>
          <dgm:chMax val="0"/>
          <dgm:chPref val="0"/>
          <dgm:bulletEnabled val="1"/>
        </dgm:presLayoutVars>
      </dgm:prSet>
      <dgm:spPr/>
      <dgm:t>
        <a:bodyPr/>
        <a:lstStyle/>
        <a:p>
          <a:endParaRPr lang="en-US"/>
        </a:p>
      </dgm:t>
    </dgm:pt>
    <dgm:pt modelId="{BCB51BCF-0455-432D-AC24-CFF7FA01AEC9}" type="pres">
      <dgm:prSet presAssocID="{242A6E67-8EE1-4081-8E52-DA6EC1C5C95D}" presName="parTxOnlySpace" presStyleCnt="0"/>
      <dgm:spPr/>
    </dgm:pt>
    <dgm:pt modelId="{98F94D5E-3273-4F8E-AA7C-B9C4F68BEF52}" type="pres">
      <dgm:prSet presAssocID="{31B1FC6E-63F9-4728-9DB8-EBE582E6646D}" presName="parTxOnly" presStyleLbl="node1" presStyleIdx="8" presStyleCnt="21">
        <dgm:presLayoutVars>
          <dgm:chMax val="0"/>
          <dgm:chPref val="0"/>
          <dgm:bulletEnabled val="1"/>
        </dgm:presLayoutVars>
      </dgm:prSet>
      <dgm:spPr/>
      <dgm:t>
        <a:bodyPr/>
        <a:lstStyle/>
        <a:p>
          <a:endParaRPr lang="en-US"/>
        </a:p>
      </dgm:t>
    </dgm:pt>
    <dgm:pt modelId="{FACCAF95-9592-40C2-B574-493C8427E6EC}" type="pres">
      <dgm:prSet presAssocID="{CBA7C1B0-F2D7-4B58-9F15-CEF16542126B}" presName="parTxOnlySpace" presStyleCnt="0"/>
      <dgm:spPr/>
    </dgm:pt>
    <dgm:pt modelId="{EE3973BD-2D0E-4EDD-914F-40894429FAC8}" type="pres">
      <dgm:prSet presAssocID="{425C1BF1-180F-42E2-A3CF-A897B5A68C0F}" presName="parTxOnly" presStyleLbl="node1" presStyleIdx="9" presStyleCnt="21">
        <dgm:presLayoutVars>
          <dgm:chMax val="0"/>
          <dgm:chPref val="0"/>
          <dgm:bulletEnabled val="1"/>
        </dgm:presLayoutVars>
      </dgm:prSet>
      <dgm:spPr/>
      <dgm:t>
        <a:bodyPr/>
        <a:lstStyle/>
        <a:p>
          <a:endParaRPr lang="en-US"/>
        </a:p>
      </dgm:t>
    </dgm:pt>
    <dgm:pt modelId="{5510776A-1A43-4EE9-ADBF-2C9B6546660B}" type="pres">
      <dgm:prSet presAssocID="{A2A7E2BA-633E-4D51-9838-D48D64A739DB}" presName="parTxOnlySpace" presStyleCnt="0"/>
      <dgm:spPr/>
    </dgm:pt>
    <dgm:pt modelId="{0C90F1D1-A81F-4181-ADAF-49B717F319B7}" type="pres">
      <dgm:prSet presAssocID="{3514FEB4-D856-4DA1-A387-CAC59F2B8C26}" presName="parTxOnly" presStyleLbl="node1" presStyleIdx="10" presStyleCnt="21">
        <dgm:presLayoutVars>
          <dgm:chMax val="0"/>
          <dgm:chPref val="0"/>
          <dgm:bulletEnabled val="1"/>
        </dgm:presLayoutVars>
      </dgm:prSet>
      <dgm:spPr/>
      <dgm:t>
        <a:bodyPr/>
        <a:lstStyle/>
        <a:p>
          <a:endParaRPr lang="en-US"/>
        </a:p>
      </dgm:t>
    </dgm:pt>
    <dgm:pt modelId="{71D81391-F349-4093-B82F-0DBF911BB06C}" type="pres">
      <dgm:prSet presAssocID="{DAF118C2-000E-4AB4-BECA-1771723267E8}" presName="parTxOnlySpace" presStyleCnt="0"/>
      <dgm:spPr/>
    </dgm:pt>
    <dgm:pt modelId="{36303028-647B-45EF-88AE-6EAD18609586}" type="pres">
      <dgm:prSet presAssocID="{53CE129F-1E92-482F-BA20-1BC942EEA0B2}" presName="parTxOnly" presStyleLbl="node1" presStyleIdx="11" presStyleCnt="21">
        <dgm:presLayoutVars>
          <dgm:chMax val="0"/>
          <dgm:chPref val="0"/>
          <dgm:bulletEnabled val="1"/>
        </dgm:presLayoutVars>
      </dgm:prSet>
      <dgm:spPr/>
      <dgm:t>
        <a:bodyPr/>
        <a:lstStyle/>
        <a:p>
          <a:endParaRPr lang="en-US"/>
        </a:p>
      </dgm:t>
    </dgm:pt>
    <dgm:pt modelId="{52A76FCE-5EDA-477E-A08E-830317DA00DD}" type="pres">
      <dgm:prSet presAssocID="{D8898011-7A99-48D9-8FF9-75C1088A8BE1}" presName="parTxOnlySpace" presStyleCnt="0"/>
      <dgm:spPr/>
    </dgm:pt>
    <dgm:pt modelId="{ADC5CB2E-38C7-4713-ACFE-C25A09354FD4}" type="pres">
      <dgm:prSet presAssocID="{3C3E1B19-55C3-4F33-9C84-EDB386DEF266}" presName="parTxOnly" presStyleLbl="node1" presStyleIdx="12" presStyleCnt="21">
        <dgm:presLayoutVars>
          <dgm:chMax val="0"/>
          <dgm:chPref val="0"/>
          <dgm:bulletEnabled val="1"/>
        </dgm:presLayoutVars>
      </dgm:prSet>
      <dgm:spPr/>
      <dgm:t>
        <a:bodyPr/>
        <a:lstStyle/>
        <a:p>
          <a:endParaRPr lang="en-US"/>
        </a:p>
      </dgm:t>
    </dgm:pt>
    <dgm:pt modelId="{F996AC70-14E1-48E1-9692-D2C484024A41}" type="pres">
      <dgm:prSet presAssocID="{0C25CC56-D57F-4B0A-9EB8-B9EE9CC87F7A}" presName="parTxOnlySpace" presStyleCnt="0"/>
      <dgm:spPr/>
    </dgm:pt>
    <dgm:pt modelId="{85040C0E-68C1-4039-92AE-40E26F35751E}" type="pres">
      <dgm:prSet presAssocID="{76F1A4B1-7638-4132-984D-49DFB77A0210}" presName="parTxOnly" presStyleLbl="node1" presStyleIdx="13" presStyleCnt="21">
        <dgm:presLayoutVars>
          <dgm:chMax val="0"/>
          <dgm:chPref val="0"/>
          <dgm:bulletEnabled val="1"/>
        </dgm:presLayoutVars>
      </dgm:prSet>
      <dgm:spPr/>
      <dgm:t>
        <a:bodyPr/>
        <a:lstStyle/>
        <a:p>
          <a:endParaRPr lang="en-US"/>
        </a:p>
      </dgm:t>
    </dgm:pt>
    <dgm:pt modelId="{981AD142-3281-4265-A33C-50E914D220F1}" type="pres">
      <dgm:prSet presAssocID="{76AB02C4-0F0B-470A-94AB-7AAEBCAD58B0}" presName="parTxOnlySpace" presStyleCnt="0"/>
      <dgm:spPr/>
    </dgm:pt>
    <dgm:pt modelId="{47C4B46A-52D6-4B21-A760-3F87B5C8EBC8}" type="pres">
      <dgm:prSet presAssocID="{68266897-E534-4748-A679-6522D02E9835}" presName="parTxOnly" presStyleLbl="node1" presStyleIdx="14" presStyleCnt="21">
        <dgm:presLayoutVars>
          <dgm:chMax val="0"/>
          <dgm:chPref val="0"/>
          <dgm:bulletEnabled val="1"/>
        </dgm:presLayoutVars>
      </dgm:prSet>
      <dgm:spPr/>
      <dgm:t>
        <a:bodyPr/>
        <a:lstStyle/>
        <a:p>
          <a:endParaRPr lang="en-US"/>
        </a:p>
      </dgm:t>
    </dgm:pt>
    <dgm:pt modelId="{4ACE685A-2108-4712-A787-179351CDBB2D}" type="pres">
      <dgm:prSet presAssocID="{E1606756-B1D2-40F8-AC6F-12022D06674F}" presName="parTxOnlySpace" presStyleCnt="0"/>
      <dgm:spPr/>
    </dgm:pt>
    <dgm:pt modelId="{A144B055-2603-4F2D-B28A-E30DEFE604D3}" type="pres">
      <dgm:prSet presAssocID="{6449C74E-C55A-4828-A8DF-311A5B8CA41E}" presName="parTxOnly" presStyleLbl="node1" presStyleIdx="15" presStyleCnt="21">
        <dgm:presLayoutVars>
          <dgm:chMax val="0"/>
          <dgm:chPref val="0"/>
          <dgm:bulletEnabled val="1"/>
        </dgm:presLayoutVars>
      </dgm:prSet>
      <dgm:spPr/>
      <dgm:t>
        <a:bodyPr/>
        <a:lstStyle/>
        <a:p>
          <a:endParaRPr lang="en-US"/>
        </a:p>
      </dgm:t>
    </dgm:pt>
    <dgm:pt modelId="{7290F561-A496-4586-8BAC-0350ABD9B956}" type="pres">
      <dgm:prSet presAssocID="{EE0A6F0F-F1F9-4152-A88F-7A10691A61F5}" presName="parTxOnlySpace" presStyleCnt="0"/>
      <dgm:spPr/>
    </dgm:pt>
    <dgm:pt modelId="{47737F47-5579-44E7-A4F8-3C4141DAB961}" type="pres">
      <dgm:prSet presAssocID="{746926A6-6243-4D5A-8C84-2C17DC87F719}" presName="parTxOnly" presStyleLbl="node1" presStyleIdx="16" presStyleCnt="21">
        <dgm:presLayoutVars>
          <dgm:chMax val="0"/>
          <dgm:chPref val="0"/>
          <dgm:bulletEnabled val="1"/>
        </dgm:presLayoutVars>
      </dgm:prSet>
      <dgm:spPr/>
      <dgm:t>
        <a:bodyPr/>
        <a:lstStyle/>
        <a:p>
          <a:endParaRPr lang="en-US"/>
        </a:p>
      </dgm:t>
    </dgm:pt>
    <dgm:pt modelId="{194292E7-8FB6-47F4-8A50-A847EEB868A6}" type="pres">
      <dgm:prSet presAssocID="{29F535EC-4FFE-45FD-B150-BCF98AA9CFFE}" presName="parTxOnlySpace" presStyleCnt="0"/>
      <dgm:spPr/>
    </dgm:pt>
    <dgm:pt modelId="{49181723-E3F5-4A26-B1D2-175448B811CB}" type="pres">
      <dgm:prSet presAssocID="{94EE4E36-D945-4D9C-A629-216D95A2643F}" presName="parTxOnly" presStyleLbl="node1" presStyleIdx="17" presStyleCnt="21">
        <dgm:presLayoutVars>
          <dgm:chMax val="0"/>
          <dgm:chPref val="0"/>
          <dgm:bulletEnabled val="1"/>
        </dgm:presLayoutVars>
      </dgm:prSet>
      <dgm:spPr/>
      <dgm:t>
        <a:bodyPr/>
        <a:lstStyle/>
        <a:p>
          <a:endParaRPr lang="en-US"/>
        </a:p>
      </dgm:t>
    </dgm:pt>
    <dgm:pt modelId="{63B60C4A-6A04-4487-A7A9-69E82052A0E6}" type="pres">
      <dgm:prSet presAssocID="{A3BACAB5-C0D4-4EB0-9D80-587EE0B0A564}" presName="parTxOnlySpace" presStyleCnt="0"/>
      <dgm:spPr/>
    </dgm:pt>
    <dgm:pt modelId="{DC088D30-AB7D-4C29-B41F-4FF5592E9716}" type="pres">
      <dgm:prSet presAssocID="{EDA2E929-E485-4A36-B915-FE2A84ECA5A4}" presName="parTxOnly" presStyleLbl="node1" presStyleIdx="18" presStyleCnt="21">
        <dgm:presLayoutVars>
          <dgm:chMax val="0"/>
          <dgm:chPref val="0"/>
          <dgm:bulletEnabled val="1"/>
        </dgm:presLayoutVars>
      </dgm:prSet>
      <dgm:spPr/>
      <dgm:t>
        <a:bodyPr/>
        <a:lstStyle/>
        <a:p>
          <a:endParaRPr lang="en-US"/>
        </a:p>
      </dgm:t>
    </dgm:pt>
    <dgm:pt modelId="{FF2A7310-AE57-47C5-B71E-B953C9EE389E}" type="pres">
      <dgm:prSet presAssocID="{F8EB8242-BF90-429D-874A-9AB976DB96B1}" presName="parTxOnlySpace" presStyleCnt="0"/>
      <dgm:spPr/>
    </dgm:pt>
    <dgm:pt modelId="{DC204BFF-8DC4-4ADB-8659-80DA6B869799}" type="pres">
      <dgm:prSet presAssocID="{7A3C2FD8-28F8-4F9F-BA92-C5BCB20BBA06}" presName="parTxOnly" presStyleLbl="node1" presStyleIdx="19" presStyleCnt="21">
        <dgm:presLayoutVars>
          <dgm:chMax val="0"/>
          <dgm:chPref val="0"/>
          <dgm:bulletEnabled val="1"/>
        </dgm:presLayoutVars>
      </dgm:prSet>
      <dgm:spPr/>
      <dgm:t>
        <a:bodyPr/>
        <a:lstStyle/>
        <a:p>
          <a:endParaRPr lang="en-US"/>
        </a:p>
      </dgm:t>
    </dgm:pt>
    <dgm:pt modelId="{61920DB1-4F8B-4300-918C-E447FED3CE9D}" type="pres">
      <dgm:prSet presAssocID="{E749AC29-AE59-43C6-A36F-7D0CD13337EB}" presName="parTxOnlySpace" presStyleCnt="0"/>
      <dgm:spPr/>
    </dgm:pt>
    <dgm:pt modelId="{C5BA2273-1C7E-49B3-A130-118309EB8A0B}" type="pres">
      <dgm:prSet presAssocID="{C2CF7AB6-520B-4F61-93D5-C9017FBE0E59}" presName="parTxOnly" presStyleLbl="node1" presStyleIdx="20" presStyleCnt="21">
        <dgm:presLayoutVars>
          <dgm:chMax val="0"/>
          <dgm:chPref val="0"/>
          <dgm:bulletEnabled val="1"/>
        </dgm:presLayoutVars>
      </dgm:prSet>
      <dgm:spPr/>
      <dgm:t>
        <a:bodyPr/>
        <a:lstStyle/>
        <a:p>
          <a:endParaRPr lang="en-US"/>
        </a:p>
      </dgm:t>
    </dgm:pt>
  </dgm:ptLst>
  <dgm:cxnLst>
    <dgm:cxn modelId="{19105BF0-E72C-4BF6-A4FB-9800E6F0E8B6}" srcId="{A017ACE7-24A0-4383-B1D1-36B01BC74C7B}" destId="{18520D9E-1D39-43A8-962A-603932BAE256}" srcOrd="0" destOrd="0" parTransId="{FA51443F-4ADB-4B27-B8E5-0AE3243E75EF}" sibTransId="{9E84FDC3-8C81-439C-9FC1-011BDF15B347}"/>
    <dgm:cxn modelId="{02F13667-2722-4EA5-B568-F72141B549D2}" srcId="{A017ACE7-24A0-4383-B1D1-36B01BC74C7B}" destId="{53CE129F-1E92-482F-BA20-1BC942EEA0B2}" srcOrd="11" destOrd="0" parTransId="{7A518C45-910D-497D-96D6-D925E7E9DFD6}" sibTransId="{D8898011-7A99-48D9-8FF9-75C1088A8BE1}"/>
    <dgm:cxn modelId="{C5B8544E-08C0-4C41-8EC5-24AD799A052A}" srcId="{A017ACE7-24A0-4383-B1D1-36B01BC74C7B}" destId="{B0A7CF20-CDE8-462A-8E3E-097B3D274A21}" srcOrd="3" destOrd="0" parTransId="{74AAFBE1-8347-48BC-98BF-4ED4AFCE5C66}" sibTransId="{B204E3DB-5FE6-4A99-910D-24B2325642A2}"/>
    <dgm:cxn modelId="{F2051A6A-3B1E-4EF2-AB09-C706D377FF42}" type="presOf" srcId="{3514FEB4-D856-4DA1-A387-CAC59F2B8C26}" destId="{0C90F1D1-A81F-4181-ADAF-49B717F319B7}" srcOrd="0" destOrd="0" presId="urn:microsoft.com/office/officeart/2005/8/layout/chevron1"/>
    <dgm:cxn modelId="{5F5AFB5A-CBBD-4287-8AEA-B839002E46DD}" type="presOf" srcId="{A017ACE7-24A0-4383-B1D1-36B01BC74C7B}" destId="{350D6120-4330-4DF2-AB19-62BB5F56DFAB}" srcOrd="0" destOrd="0" presId="urn:microsoft.com/office/officeart/2005/8/layout/chevron1"/>
    <dgm:cxn modelId="{17B4FD65-BFCF-4178-833E-E9189EB06CA3}" srcId="{A017ACE7-24A0-4383-B1D1-36B01BC74C7B}" destId="{EF87DE1F-F70E-49AA-BF03-FF438F3D93EF}" srcOrd="4" destOrd="0" parTransId="{10A6051C-0055-4445-A11E-8C3CBDAEAF39}" sibTransId="{CB1778B7-650C-4150-AD3F-AD6577DABC44}"/>
    <dgm:cxn modelId="{2AD68BFE-CB30-4892-A418-53D670DECD6E}" srcId="{A017ACE7-24A0-4383-B1D1-36B01BC74C7B}" destId="{68266897-E534-4748-A679-6522D02E9835}" srcOrd="14" destOrd="0" parTransId="{1261B599-D8C0-45FC-951B-518879958A5F}" sibTransId="{E1606756-B1D2-40F8-AC6F-12022D06674F}"/>
    <dgm:cxn modelId="{65DDB94B-5C13-4874-81AA-EDF57DC715FB}" srcId="{A017ACE7-24A0-4383-B1D1-36B01BC74C7B}" destId="{6449C74E-C55A-4828-A8DF-311A5B8CA41E}" srcOrd="15" destOrd="0" parTransId="{B79F5F1D-0B1B-43CB-BCA8-7A0415105FE1}" sibTransId="{EE0A6F0F-F1F9-4152-A88F-7A10691A61F5}"/>
    <dgm:cxn modelId="{FD0D7E30-D060-40AE-A8AC-8E236A701EFA}" type="presOf" srcId="{EDA2E929-E485-4A36-B915-FE2A84ECA5A4}" destId="{DC088D30-AB7D-4C29-B41F-4FF5592E9716}" srcOrd="0" destOrd="0" presId="urn:microsoft.com/office/officeart/2005/8/layout/chevron1"/>
    <dgm:cxn modelId="{EDE88A60-154E-452F-B87C-5CE56D7DCE54}" srcId="{A017ACE7-24A0-4383-B1D1-36B01BC74C7B}" destId="{31B1FC6E-63F9-4728-9DB8-EBE582E6646D}" srcOrd="8" destOrd="0" parTransId="{055A264C-0070-442F-A68F-C7F3D92F98EF}" sibTransId="{CBA7C1B0-F2D7-4B58-9F15-CEF16542126B}"/>
    <dgm:cxn modelId="{8AFEC4E7-25F4-4AEB-82B1-52D9DE082486}" srcId="{A017ACE7-24A0-4383-B1D1-36B01BC74C7B}" destId="{425C1BF1-180F-42E2-A3CF-A897B5A68C0F}" srcOrd="9" destOrd="0" parTransId="{08B8E525-E2DC-4C37-9341-47A2A51D5CFA}" sibTransId="{A2A7E2BA-633E-4D51-9838-D48D64A739DB}"/>
    <dgm:cxn modelId="{DD9BFC7F-02CD-4E33-8910-809748EFC589}" type="presOf" srcId="{31B1FC6E-63F9-4728-9DB8-EBE582E6646D}" destId="{98F94D5E-3273-4F8E-AA7C-B9C4F68BEF52}" srcOrd="0" destOrd="0" presId="urn:microsoft.com/office/officeart/2005/8/layout/chevron1"/>
    <dgm:cxn modelId="{ECBFEB8D-E0F0-4AEB-9365-8523F338EFC9}" srcId="{A017ACE7-24A0-4383-B1D1-36B01BC74C7B}" destId="{746926A6-6243-4D5A-8C84-2C17DC87F719}" srcOrd="16" destOrd="0" parTransId="{4D3E3315-18A6-44F2-B61F-4B6963B19B07}" sibTransId="{29F535EC-4FFE-45FD-B150-BCF98AA9CFFE}"/>
    <dgm:cxn modelId="{3D1B9FC3-98DB-4667-9EAD-E22D94FF89A6}" type="presOf" srcId="{76F1A4B1-7638-4132-984D-49DFB77A0210}" destId="{85040C0E-68C1-4039-92AE-40E26F35751E}" srcOrd="0" destOrd="0" presId="urn:microsoft.com/office/officeart/2005/8/layout/chevron1"/>
    <dgm:cxn modelId="{5A019B78-D193-4976-AF91-553AE944A125}" type="presOf" srcId="{7A3C2FD8-28F8-4F9F-BA92-C5BCB20BBA06}" destId="{DC204BFF-8DC4-4ADB-8659-80DA6B869799}" srcOrd="0" destOrd="0" presId="urn:microsoft.com/office/officeart/2005/8/layout/chevron1"/>
    <dgm:cxn modelId="{ED9B011E-A3E9-4993-9AC4-D32B27E9F4BE}" type="presOf" srcId="{3C3E1B19-55C3-4F33-9C84-EDB386DEF266}" destId="{ADC5CB2E-38C7-4713-ACFE-C25A09354FD4}" srcOrd="0" destOrd="0" presId="urn:microsoft.com/office/officeart/2005/8/layout/chevron1"/>
    <dgm:cxn modelId="{C8273673-61F3-42D4-A262-FDF3A6E9FF4A}" type="presOf" srcId="{B0A7CF20-CDE8-462A-8E3E-097B3D274A21}" destId="{51659673-1EE0-46C8-9C78-D0CDEDFC9FB4}" srcOrd="0" destOrd="0" presId="urn:microsoft.com/office/officeart/2005/8/layout/chevron1"/>
    <dgm:cxn modelId="{CBD5E905-0968-4269-BB73-1B1E6419CF68}" srcId="{A017ACE7-24A0-4383-B1D1-36B01BC74C7B}" destId="{76F1A4B1-7638-4132-984D-49DFB77A0210}" srcOrd="13" destOrd="0" parTransId="{8111B785-6BDB-4461-AAD4-3E6056A95462}" sibTransId="{76AB02C4-0F0B-470A-94AB-7AAEBCAD58B0}"/>
    <dgm:cxn modelId="{012C3BA9-64A7-4A47-9A25-015A071B0048}" type="presOf" srcId="{68266897-E534-4748-A679-6522D02E9835}" destId="{47C4B46A-52D6-4B21-A760-3F87B5C8EBC8}" srcOrd="0" destOrd="0" presId="urn:microsoft.com/office/officeart/2005/8/layout/chevron1"/>
    <dgm:cxn modelId="{D03922D2-BE99-4711-9D85-6B97E8F5D81F}" srcId="{A017ACE7-24A0-4383-B1D1-36B01BC74C7B}" destId="{B20237AF-A3D3-4C58-A9F0-96435F30488F}" srcOrd="1" destOrd="0" parTransId="{BCB80773-0EE3-4378-B6CE-9DCAEF25FB40}" sibTransId="{88B5D818-E339-4344-A87F-B924E7BBF0C4}"/>
    <dgm:cxn modelId="{57B1965E-3E7D-40B3-A5CC-7E065B9DE858}" srcId="{A017ACE7-24A0-4383-B1D1-36B01BC74C7B}" destId="{05621F69-9212-4265-8785-24C7D0127321}" srcOrd="5" destOrd="0" parTransId="{7A6DF886-7DE6-4B6A-82EC-3277B19920FD}" sibTransId="{D4B72964-BE7B-4D09-9CCA-18E15334C961}"/>
    <dgm:cxn modelId="{E76C96EC-9641-42CC-87A3-0A54B31830F5}" type="presOf" srcId="{B14C4B68-0B4C-4359-8C5F-DE9166BAA1C1}" destId="{CB9E3979-D63E-4BBE-8270-D758D8D3F857}" srcOrd="0" destOrd="0" presId="urn:microsoft.com/office/officeart/2005/8/layout/chevron1"/>
    <dgm:cxn modelId="{5951EB26-EB85-480C-8E6B-84B72A5747DE}" type="presOf" srcId="{05621F69-9212-4265-8785-24C7D0127321}" destId="{CC083213-7930-458B-AA23-8FA8913DB65B}" srcOrd="0" destOrd="0" presId="urn:microsoft.com/office/officeart/2005/8/layout/chevron1"/>
    <dgm:cxn modelId="{66FB47BE-CADF-4C8B-86F9-2619D5EA7E25}" srcId="{A017ACE7-24A0-4383-B1D1-36B01BC74C7B}" destId="{CBA8E01C-141D-4472-B4E4-BE1096244F62}" srcOrd="6" destOrd="0" parTransId="{A30BC622-FC3D-4962-B4C6-E963D91FF40B}" sibTransId="{97C03C7B-6E2D-4B8D-A8C2-B890D3FB2812}"/>
    <dgm:cxn modelId="{7C69E689-147A-4768-ABBC-198255D453BC}" srcId="{A017ACE7-24A0-4383-B1D1-36B01BC74C7B}" destId="{7A3C2FD8-28F8-4F9F-BA92-C5BCB20BBA06}" srcOrd="19" destOrd="0" parTransId="{E39377A7-7746-4EF5-B4C7-73B264BC7706}" sibTransId="{E749AC29-AE59-43C6-A36F-7D0CD13337EB}"/>
    <dgm:cxn modelId="{27E4E709-4763-43A1-A290-3F2E8F44D6DA}" type="presOf" srcId="{B20237AF-A3D3-4C58-A9F0-96435F30488F}" destId="{3162F4EE-3096-4FC8-ADB9-30301563973B}" srcOrd="0" destOrd="0" presId="urn:microsoft.com/office/officeart/2005/8/layout/chevron1"/>
    <dgm:cxn modelId="{E121F41E-6C39-49CA-BD69-60914112C1E6}" type="presOf" srcId="{6449C74E-C55A-4828-A8DF-311A5B8CA41E}" destId="{A144B055-2603-4F2D-B28A-E30DEFE604D3}" srcOrd="0" destOrd="0" presId="urn:microsoft.com/office/officeart/2005/8/layout/chevron1"/>
    <dgm:cxn modelId="{81EC9FA1-90EE-42C7-8856-C405CCA07BB2}" srcId="{A017ACE7-24A0-4383-B1D1-36B01BC74C7B}" destId="{EDA2E929-E485-4A36-B915-FE2A84ECA5A4}" srcOrd="18" destOrd="0" parTransId="{503493C0-95CD-4623-8C61-88A79366EC6C}" sibTransId="{F8EB8242-BF90-429D-874A-9AB976DB96B1}"/>
    <dgm:cxn modelId="{766C4614-D263-4C76-A903-D3C404C8C098}" type="presOf" srcId="{53CE129F-1E92-482F-BA20-1BC942EEA0B2}" destId="{36303028-647B-45EF-88AE-6EAD18609586}" srcOrd="0" destOrd="0" presId="urn:microsoft.com/office/officeart/2005/8/layout/chevron1"/>
    <dgm:cxn modelId="{07E71666-36F8-44A9-B931-1591DEA69D94}" type="presOf" srcId="{94EE4E36-D945-4D9C-A629-216D95A2643F}" destId="{49181723-E3F5-4A26-B1D2-175448B811CB}" srcOrd="0" destOrd="0" presId="urn:microsoft.com/office/officeart/2005/8/layout/chevron1"/>
    <dgm:cxn modelId="{1C63FFD7-F8D0-4B23-AAC6-7F6B68EDB4F2}" srcId="{A017ACE7-24A0-4383-B1D1-36B01BC74C7B}" destId="{262EA444-1CFA-49B5-A5A3-D6EC27131802}" srcOrd="2" destOrd="0" parTransId="{CD60D561-4E16-4384-A90A-7C8A1AAFA7F1}" sibTransId="{A2707A97-B263-4D1E-A241-939C8CAD9D85}"/>
    <dgm:cxn modelId="{5F824D89-650E-47C2-B7ED-7B338311FEFC}" srcId="{A017ACE7-24A0-4383-B1D1-36B01BC74C7B}" destId="{C2CF7AB6-520B-4F61-93D5-C9017FBE0E59}" srcOrd="20" destOrd="0" parTransId="{2D6C2C88-FA77-4495-AB38-94083557C0AB}" sibTransId="{E155B628-CB23-47D9-BC2B-E2134EA939DE}"/>
    <dgm:cxn modelId="{4267D8BD-12AD-4EE3-B5BD-369ECD32E3E5}" type="presOf" srcId="{262EA444-1CFA-49B5-A5A3-D6EC27131802}" destId="{F49360D4-6A64-433F-8F0B-3AC0001DDE2E}" srcOrd="0" destOrd="0" presId="urn:microsoft.com/office/officeart/2005/8/layout/chevron1"/>
    <dgm:cxn modelId="{BE0973E2-6A54-4223-8610-C356C235C695}" type="presOf" srcId="{EF87DE1F-F70E-49AA-BF03-FF438F3D93EF}" destId="{B3EA59AD-4BA0-4933-B9BE-2B05476C68A5}" srcOrd="0" destOrd="0" presId="urn:microsoft.com/office/officeart/2005/8/layout/chevron1"/>
    <dgm:cxn modelId="{C2DD9FEF-4E54-412F-BB64-3401187D200C}" type="presOf" srcId="{C2CF7AB6-520B-4F61-93D5-C9017FBE0E59}" destId="{C5BA2273-1C7E-49B3-A130-118309EB8A0B}" srcOrd="0" destOrd="0" presId="urn:microsoft.com/office/officeart/2005/8/layout/chevron1"/>
    <dgm:cxn modelId="{8CFDF1B6-966F-4759-918D-9CA16A0703AA}" srcId="{A017ACE7-24A0-4383-B1D1-36B01BC74C7B}" destId="{B14C4B68-0B4C-4359-8C5F-DE9166BAA1C1}" srcOrd="7" destOrd="0" parTransId="{32B0C918-EBEB-4DE6-B293-48083C54EFB3}" sibTransId="{242A6E67-8EE1-4081-8E52-DA6EC1C5C95D}"/>
    <dgm:cxn modelId="{0515CAF4-61EB-4114-AB6D-AAAF9A184D03}" srcId="{A017ACE7-24A0-4383-B1D1-36B01BC74C7B}" destId="{94EE4E36-D945-4D9C-A629-216D95A2643F}" srcOrd="17" destOrd="0" parTransId="{B6141BA6-4863-4A42-BEE6-6C2104294232}" sibTransId="{A3BACAB5-C0D4-4EB0-9D80-587EE0B0A564}"/>
    <dgm:cxn modelId="{F758A264-6A67-4066-9EBC-20BA3C871647}" type="presOf" srcId="{425C1BF1-180F-42E2-A3CF-A897B5A68C0F}" destId="{EE3973BD-2D0E-4EDD-914F-40894429FAC8}" srcOrd="0" destOrd="0" presId="urn:microsoft.com/office/officeart/2005/8/layout/chevron1"/>
    <dgm:cxn modelId="{8F19F9EB-E66A-46FF-910F-1F83029D4BB0}" type="presOf" srcId="{746926A6-6243-4D5A-8C84-2C17DC87F719}" destId="{47737F47-5579-44E7-A4F8-3C4141DAB961}" srcOrd="0" destOrd="0" presId="urn:microsoft.com/office/officeart/2005/8/layout/chevron1"/>
    <dgm:cxn modelId="{B37856ED-BC79-412B-8AB2-A67532B48107}" type="presOf" srcId="{18520D9E-1D39-43A8-962A-603932BAE256}" destId="{10355649-A5F6-46DE-9844-1EFD88A2330B}" srcOrd="0" destOrd="0" presId="urn:microsoft.com/office/officeart/2005/8/layout/chevron1"/>
    <dgm:cxn modelId="{1FAAFD19-47B2-41FA-B2CE-74F7FF99CBC8}" type="presOf" srcId="{CBA8E01C-141D-4472-B4E4-BE1096244F62}" destId="{8E0E5AFF-F26B-4206-B30F-E6BC79469662}" srcOrd="0" destOrd="0" presId="urn:microsoft.com/office/officeart/2005/8/layout/chevron1"/>
    <dgm:cxn modelId="{CC108218-F06D-4BB7-AF89-29F92B21BCE1}" srcId="{A017ACE7-24A0-4383-B1D1-36B01BC74C7B}" destId="{3514FEB4-D856-4DA1-A387-CAC59F2B8C26}" srcOrd="10" destOrd="0" parTransId="{AD1EC0FB-6CAC-456B-AD8E-89C33AD1C1F2}" sibTransId="{DAF118C2-000E-4AB4-BECA-1771723267E8}"/>
    <dgm:cxn modelId="{37C7D5D9-D4E6-4B54-BBFF-6DFC814806C5}" srcId="{A017ACE7-24A0-4383-B1D1-36B01BC74C7B}" destId="{3C3E1B19-55C3-4F33-9C84-EDB386DEF266}" srcOrd="12" destOrd="0" parTransId="{355C1CAA-E2DC-44A2-8703-D53F4428BA3D}" sibTransId="{0C25CC56-D57F-4B0A-9EB8-B9EE9CC87F7A}"/>
    <dgm:cxn modelId="{E1F6C45D-8476-4921-B8F4-09C3FB24BF8C}" type="presParOf" srcId="{350D6120-4330-4DF2-AB19-62BB5F56DFAB}" destId="{10355649-A5F6-46DE-9844-1EFD88A2330B}" srcOrd="0" destOrd="0" presId="urn:microsoft.com/office/officeart/2005/8/layout/chevron1"/>
    <dgm:cxn modelId="{1FDA43AD-0E06-41F7-BFB0-098BAD38EAAA}" type="presParOf" srcId="{350D6120-4330-4DF2-AB19-62BB5F56DFAB}" destId="{B492059B-7A8A-45BC-8843-10BB311B069C}" srcOrd="1" destOrd="0" presId="urn:microsoft.com/office/officeart/2005/8/layout/chevron1"/>
    <dgm:cxn modelId="{9F47DFDF-969E-4C70-95CE-26CA8A91C681}" type="presParOf" srcId="{350D6120-4330-4DF2-AB19-62BB5F56DFAB}" destId="{3162F4EE-3096-4FC8-ADB9-30301563973B}" srcOrd="2" destOrd="0" presId="urn:microsoft.com/office/officeart/2005/8/layout/chevron1"/>
    <dgm:cxn modelId="{218E6011-2A60-4943-B2A1-41D695C5DD1B}" type="presParOf" srcId="{350D6120-4330-4DF2-AB19-62BB5F56DFAB}" destId="{81B2F715-A57E-425A-B11C-B14E64CD4233}" srcOrd="3" destOrd="0" presId="urn:microsoft.com/office/officeart/2005/8/layout/chevron1"/>
    <dgm:cxn modelId="{C9ED5987-CF17-4618-8D62-A779E3D6976A}" type="presParOf" srcId="{350D6120-4330-4DF2-AB19-62BB5F56DFAB}" destId="{F49360D4-6A64-433F-8F0B-3AC0001DDE2E}" srcOrd="4" destOrd="0" presId="urn:microsoft.com/office/officeart/2005/8/layout/chevron1"/>
    <dgm:cxn modelId="{B9639E74-C55D-4C88-8A3F-7EC3D15140BC}" type="presParOf" srcId="{350D6120-4330-4DF2-AB19-62BB5F56DFAB}" destId="{A86C8288-EAB8-4312-97B6-54B662FB671B}" srcOrd="5" destOrd="0" presId="urn:microsoft.com/office/officeart/2005/8/layout/chevron1"/>
    <dgm:cxn modelId="{D5D0F72B-A6C1-4542-8FA8-B6C7E90C0426}" type="presParOf" srcId="{350D6120-4330-4DF2-AB19-62BB5F56DFAB}" destId="{51659673-1EE0-46C8-9C78-D0CDEDFC9FB4}" srcOrd="6" destOrd="0" presId="urn:microsoft.com/office/officeart/2005/8/layout/chevron1"/>
    <dgm:cxn modelId="{38B21560-98B6-4A3D-A097-AC3D35355423}" type="presParOf" srcId="{350D6120-4330-4DF2-AB19-62BB5F56DFAB}" destId="{50A02563-4051-4BC7-9768-6198A6691A63}" srcOrd="7" destOrd="0" presId="urn:microsoft.com/office/officeart/2005/8/layout/chevron1"/>
    <dgm:cxn modelId="{023BF982-6635-4CDA-8F10-B15163941CAE}" type="presParOf" srcId="{350D6120-4330-4DF2-AB19-62BB5F56DFAB}" destId="{B3EA59AD-4BA0-4933-B9BE-2B05476C68A5}" srcOrd="8" destOrd="0" presId="urn:microsoft.com/office/officeart/2005/8/layout/chevron1"/>
    <dgm:cxn modelId="{B14978AB-273B-4792-852D-D6BE57C7A189}" type="presParOf" srcId="{350D6120-4330-4DF2-AB19-62BB5F56DFAB}" destId="{8DB7AD62-6880-4884-8EB5-1C984BA4A081}" srcOrd="9" destOrd="0" presId="urn:microsoft.com/office/officeart/2005/8/layout/chevron1"/>
    <dgm:cxn modelId="{2F9A75AD-C1CE-4CE3-90AF-A5E7D4AC81AD}" type="presParOf" srcId="{350D6120-4330-4DF2-AB19-62BB5F56DFAB}" destId="{CC083213-7930-458B-AA23-8FA8913DB65B}" srcOrd="10" destOrd="0" presId="urn:microsoft.com/office/officeart/2005/8/layout/chevron1"/>
    <dgm:cxn modelId="{F192BBC5-C8E1-464E-B11E-3B2BBAA841CD}" type="presParOf" srcId="{350D6120-4330-4DF2-AB19-62BB5F56DFAB}" destId="{2425357B-23A8-4E0E-A2DF-A225DAFBDC00}" srcOrd="11" destOrd="0" presId="urn:microsoft.com/office/officeart/2005/8/layout/chevron1"/>
    <dgm:cxn modelId="{FA8DA92E-C04D-4477-A8FF-2D426B291EFD}" type="presParOf" srcId="{350D6120-4330-4DF2-AB19-62BB5F56DFAB}" destId="{8E0E5AFF-F26B-4206-B30F-E6BC79469662}" srcOrd="12" destOrd="0" presId="urn:microsoft.com/office/officeart/2005/8/layout/chevron1"/>
    <dgm:cxn modelId="{859666CD-2C18-4C42-B782-F2103DD48F72}" type="presParOf" srcId="{350D6120-4330-4DF2-AB19-62BB5F56DFAB}" destId="{A2425C35-A5FA-4CFB-ABB3-0DBBC981492D}" srcOrd="13" destOrd="0" presId="urn:microsoft.com/office/officeart/2005/8/layout/chevron1"/>
    <dgm:cxn modelId="{F2CD46DC-82A2-41F5-9650-2DBEDE2E7F04}" type="presParOf" srcId="{350D6120-4330-4DF2-AB19-62BB5F56DFAB}" destId="{CB9E3979-D63E-4BBE-8270-D758D8D3F857}" srcOrd="14" destOrd="0" presId="urn:microsoft.com/office/officeart/2005/8/layout/chevron1"/>
    <dgm:cxn modelId="{FCBFE74E-2C22-4075-A8FB-49C165312DCE}" type="presParOf" srcId="{350D6120-4330-4DF2-AB19-62BB5F56DFAB}" destId="{BCB51BCF-0455-432D-AC24-CFF7FA01AEC9}" srcOrd="15" destOrd="0" presId="urn:microsoft.com/office/officeart/2005/8/layout/chevron1"/>
    <dgm:cxn modelId="{D9C681E6-9504-4F46-B5E4-E2AD06492241}" type="presParOf" srcId="{350D6120-4330-4DF2-AB19-62BB5F56DFAB}" destId="{98F94D5E-3273-4F8E-AA7C-B9C4F68BEF52}" srcOrd="16" destOrd="0" presId="urn:microsoft.com/office/officeart/2005/8/layout/chevron1"/>
    <dgm:cxn modelId="{3D80B13D-B19D-4D77-A1C2-AA6187A5F855}" type="presParOf" srcId="{350D6120-4330-4DF2-AB19-62BB5F56DFAB}" destId="{FACCAF95-9592-40C2-B574-493C8427E6EC}" srcOrd="17" destOrd="0" presId="urn:microsoft.com/office/officeart/2005/8/layout/chevron1"/>
    <dgm:cxn modelId="{6DDDF638-5B0A-4620-871C-2C65467B5CA7}" type="presParOf" srcId="{350D6120-4330-4DF2-AB19-62BB5F56DFAB}" destId="{EE3973BD-2D0E-4EDD-914F-40894429FAC8}" srcOrd="18" destOrd="0" presId="urn:microsoft.com/office/officeart/2005/8/layout/chevron1"/>
    <dgm:cxn modelId="{580797D8-B1AB-4F25-A94A-AFC0A3D27211}" type="presParOf" srcId="{350D6120-4330-4DF2-AB19-62BB5F56DFAB}" destId="{5510776A-1A43-4EE9-ADBF-2C9B6546660B}" srcOrd="19" destOrd="0" presId="urn:microsoft.com/office/officeart/2005/8/layout/chevron1"/>
    <dgm:cxn modelId="{E8018967-76E8-465F-A548-A4336C83AD4F}" type="presParOf" srcId="{350D6120-4330-4DF2-AB19-62BB5F56DFAB}" destId="{0C90F1D1-A81F-4181-ADAF-49B717F319B7}" srcOrd="20" destOrd="0" presId="urn:microsoft.com/office/officeart/2005/8/layout/chevron1"/>
    <dgm:cxn modelId="{DBC2D5DA-2414-44B3-B5CF-2739F8F44CE2}" type="presParOf" srcId="{350D6120-4330-4DF2-AB19-62BB5F56DFAB}" destId="{71D81391-F349-4093-B82F-0DBF911BB06C}" srcOrd="21" destOrd="0" presId="urn:microsoft.com/office/officeart/2005/8/layout/chevron1"/>
    <dgm:cxn modelId="{57102FC4-E92A-45EB-B2B6-BA0175EF5CC4}" type="presParOf" srcId="{350D6120-4330-4DF2-AB19-62BB5F56DFAB}" destId="{36303028-647B-45EF-88AE-6EAD18609586}" srcOrd="22" destOrd="0" presId="urn:microsoft.com/office/officeart/2005/8/layout/chevron1"/>
    <dgm:cxn modelId="{8F978D3B-D827-46D3-A715-5C50915AF5FD}" type="presParOf" srcId="{350D6120-4330-4DF2-AB19-62BB5F56DFAB}" destId="{52A76FCE-5EDA-477E-A08E-830317DA00DD}" srcOrd="23" destOrd="0" presId="urn:microsoft.com/office/officeart/2005/8/layout/chevron1"/>
    <dgm:cxn modelId="{9475C517-87AF-4CA0-B6BB-533CE8D751B1}" type="presParOf" srcId="{350D6120-4330-4DF2-AB19-62BB5F56DFAB}" destId="{ADC5CB2E-38C7-4713-ACFE-C25A09354FD4}" srcOrd="24" destOrd="0" presId="urn:microsoft.com/office/officeart/2005/8/layout/chevron1"/>
    <dgm:cxn modelId="{4B0C2376-DCC1-45E4-BF5A-6D1D10DA711E}" type="presParOf" srcId="{350D6120-4330-4DF2-AB19-62BB5F56DFAB}" destId="{F996AC70-14E1-48E1-9692-D2C484024A41}" srcOrd="25" destOrd="0" presId="urn:microsoft.com/office/officeart/2005/8/layout/chevron1"/>
    <dgm:cxn modelId="{3AC33604-715D-4F60-9846-4ACD39E8EC04}" type="presParOf" srcId="{350D6120-4330-4DF2-AB19-62BB5F56DFAB}" destId="{85040C0E-68C1-4039-92AE-40E26F35751E}" srcOrd="26" destOrd="0" presId="urn:microsoft.com/office/officeart/2005/8/layout/chevron1"/>
    <dgm:cxn modelId="{4E889EBB-913B-49FC-826A-AFF80BEE3CC8}" type="presParOf" srcId="{350D6120-4330-4DF2-AB19-62BB5F56DFAB}" destId="{981AD142-3281-4265-A33C-50E914D220F1}" srcOrd="27" destOrd="0" presId="urn:microsoft.com/office/officeart/2005/8/layout/chevron1"/>
    <dgm:cxn modelId="{51002111-78BB-4BF8-8EFD-D6F3BD37D644}" type="presParOf" srcId="{350D6120-4330-4DF2-AB19-62BB5F56DFAB}" destId="{47C4B46A-52D6-4B21-A760-3F87B5C8EBC8}" srcOrd="28" destOrd="0" presId="urn:microsoft.com/office/officeart/2005/8/layout/chevron1"/>
    <dgm:cxn modelId="{27B337BF-F54B-413B-B19D-6F33F38A3AFB}" type="presParOf" srcId="{350D6120-4330-4DF2-AB19-62BB5F56DFAB}" destId="{4ACE685A-2108-4712-A787-179351CDBB2D}" srcOrd="29" destOrd="0" presId="urn:microsoft.com/office/officeart/2005/8/layout/chevron1"/>
    <dgm:cxn modelId="{8EC1114B-0BC3-450A-94CD-ED3A4D80244B}" type="presParOf" srcId="{350D6120-4330-4DF2-AB19-62BB5F56DFAB}" destId="{A144B055-2603-4F2D-B28A-E30DEFE604D3}" srcOrd="30" destOrd="0" presId="urn:microsoft.com/office/officeart/2005/8/layout/chevron1"/>
    <dgm:cxn modelId="{232E5721-3C7C-41AF-931F-AD2F93B66F08}" type="presParOf" srcId="{350D6120-4330-4DF2-AB19-62BB5F56DFAB}" destId="{7290F561-A496-4586-8BAC-0350ABD9B956}" srcOrd="31" destOrd="0" presId="urn:microsoft.com/office/officeart/2005/8/layout/chevron1"/>
    <dgm:cxn modelId="{D9B95599-4EBF-4311-9A7C-E4751E22273E}" type="presParOf" srcId="{350D6120-4330-4DF2-AB19-62BB5F56DFAB}" destId="{47737F47-5579-44E7-A4F8-3C4141DAB961}" srcOrd="32" destOrd="0" presId="urn:microsoft.com/office/officeart/2005/8/layout/chevron1"/>
    <dgm:cxn modelId="{9A3F3854-5645-4F08-B43C-479D689445FC}" type="presParOf" srcId="{350D6120-4330-4DF2-AB19-62BB5F56DFAB}" destId="{194292E7-8FB6-47F4-8A50-A847EEB868A6}" srcOrd="33" destOrd="0" presId="urn:microsoft.com/office/officeart/2005/8/layout/chevron1"/>
    <dgm:cxn modelId="{9D2DCC30-01F6-4464-90A5-77DA635BD121}" type="presParOf" srcId="{350D6120-4330-4DF2-AB19-62BB5F56DFAB}" destId="{49181723-E3F5-4A26-B1D2-175448B811CB}" srcOrd="34" destOrd="0" presId="urn:microsoft.com/office/officeart/2005/8/layout/chevron1"/>
    <dgm:cxn modelId="{48ECAFB8-0197-4BE5-BE87-982DD003A2B5}" type="presParOf" srcId="{350D6120-4330-4DF2-AB19-62BB5F56DFAB}" destId="{63B60C4A-6A04-4487-A7A9-69E82052A0E6}" srcOrd="35" destOrd="0" presId="urn:microsoft.com/office/officeart/2005/8/layout/chevron1"/>
    <dgm:cxn modelId="{4FDB039B-8429-45E1-89DC-00121CEBFDB8}" type="presParOf" srcId="{350D6120-4330-4DF2-AB19-62BB5F56DFAB}" destId="{DC088D30-AB7D-4C29-B41F-4FF5592E9716}" srcOrd="36" destOrd="0" presId="urn:microsoft.com/office/officeart/2005/8/layout/chevron1"/>
    <dgm:cxn modelId="{BDF07B82-FDCD-4DF6-9E07-C75638EA3F4A}" type="presParOf" srcId="{350D6120-4330-4DF2-AB19-62BB5F56DFAB}" destId="{FF2A7310-AE57-47C5-B71E-B953C9EE389E}" srcOrd="37" destOrd="0" presId="urn:microsoft.com/office/officeart/2005/8/layout/chevron1"/>
    <dgm:cxn modelId="{D75883C5-29E7-4B9C-B91D-80BED0EA8C0B}" type="presParOf" srcId="{350D6120-4330-4DF2-AB19-62BB5F56DFAB}" destId="{DC204BFF-8DC4-4ADB-8659-80DA6B869799}" srcOrd="38" destOrd="0" presId="urn:microsoft.com/office/officeart/2005/8/layout/chevron1"/>
    <dgm:cxn modelId="{2AC5A5DC-6DE5-4CFE-912C-54347766B900}" type="presParOf" srcId="{350D6120-4330-4DF2-AB19-62BB5F56DFAB}" destId="{61920DB1-4F8B-4300-918C-E447FED3CE9D}" srcOrd="39" destOrd="0" presId="urn:microsoft.com/office/officeart/2005/8/layout/chevron1"/>
    <dgm:cxn modelId="{E394EF74-B5F3-4C90-BC49-CDCB0013B1A6}" type="presParOf" srcId="{350D6120-4330-4DF2-AB19-62BB5F56DFAB}" destId="{C5BA2273-1C7E-49B3-A130-118309EB8A0B}" srcOrd="4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55649-A5F6-46DE-9844-1EFD88A2330B}">
      <dsp:nvSpPr>
        <dsp:cNvPr id="0" name=""/>
        <dsp:cNvSpPr/>
      </dsp:nvSpPr>
      <dsp:spPr>
        <a:xfrm>
          <a:off x="1991" y="150380"/>
          <a:ext cx="572284" cy="228913"/>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b="1" kern="1200" dirty="0" smtClean="0">
              <a:latin typeface="Arial Narrow" panose="020B0606020202030204" pitchFamily="34" charset="0"/>
            </a:rPr>
            <a:t>2005</a:t>
          </a:r>
          <a:endParaRPr lang="en-US" sz="1200" b="1" kern="1200" dirty="0">
            <a:latin typeface="Arial Narrow" panose="020B0606020202030204" pitchFamily="34" charset="0"/>
          </a:endParaRPr>
        </a:p>
      </dsp:txBody>
      <dsp:txXfrm>
        <a:off x="116448" y="150380"/>
        <a:ext cx="343371" cy="228913"/>
      </dsp:txXfrm>
    </dsp:sp>
    <dsp:sp modelId="{3162F4EE-3096-4FC8-ADB9-30301563973B}">
      <dsp:nvSpPr>
        <dsp:cNvPr id="0" name=""/>
        <dsp:cNvSpPr/>
      </dsp:nvSpPr>
      <dsp:spPr>
        <a:xfrm>
          <a:off x="517047" y="150380"/>
          <a:ext cx="572284" cy="228913"/>
        </a:xfrm>
        <a:prstGeom prst="chevron">
          <a:avLst/>
        </a:prstGeom>
        <a:solidFill>
          <a:schemeClr val="accent1">
            <a:shade val="50000"/>
            <a:hueOff val="25628"/>
            <a:satOff val="-3156"/>
            <a:lumOff val="5494"/>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b="1" kern="1200" dirty="0" smtClean="0">
              <a:latin typeface="Arial Narrow" panose="020B0606020202030204" pitchFamily="34" charset="0"/>
            </a:rPr>
            <a:t>2006</a:t>
          </a:r>
          <a:endParaRPr lang="en-US" sz="1200" b="1" kern="1200" dirty="0">
            <a:latin typeface="Arial Narrow" panose="020B0606020202030204" pitchFamily="34" charset="0"/>
          </a:endParaRPr>
        </a:p>
      </dsp:txBody>
      <dsp:txXfrm>
        <a:off x="631504" y="150380"/>
        <a:ext cx="343371" cy="228913"/>
      </dsp:txXfrm>
    </dsp:sp>
    <dsp:sp modelId="{F49360D4-6A64-433F-8F0B-3AC0001DDE2E}">
      <dsp:nvSpPr>
        <dsp:cNvPr id="0" name=""/>
        <dsp:cNvSpPr/>
      </dsp:nvSpPr>
      <dsp:spPr>
        <a:xfrm>
          <a:off x="1032103" y="150380"/>
          <a:ext cx="572284" cy="228913"/>
        </a:xfrm>
        <a:prstGeom prst="chevron">
          <a:avLst/>
        </a:prstGeom>
        <a:solidFill>
          <a:schemeClr val="accent1">
            <a:shade val="50000"/>
            <a:hueOff val="51257"/>
            <a:satOff val="-6312"/>
            <a:lumOff val="109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b="1" kern="1200" dirty="0" smtClean="0">
              <a:latin typeface="Arial Narrow" panose="020B0606020202030204" pitchFamily="34" charset="0"/>
            </a:rPr>
            <a:t>2007</a:t>
          </a:r>
          <a:endParaRPr lang="en-US" sz="1200" b="1" kern="1200" dirty="0">
            <a:latin typeface="Arial Narrow" panose="020B0606020202030204" pitchFamily="34" charset="0"/>
          </a:endParaRPr>
        </a:p>
      </dsp:txBody>
      <dsp:txXfrm>
        <a:off x="1146560" y="150380"/>
        <a:ext cx="343371" cy="228913"/>
      </dsp:txXfrm>
    </dsp:sp>
    <dsp:sp modelId="{51659673-1EE0-46C8-9C78-D0CDEDFC9FB4}">
      <dsp:nvSpPr>
        <dsp:cNvPr id="0" name=""/>
        <dsp:cNvSpPr/>
      </dsp:nvSpPr>
      <dsp:spPr>
        <a:xfrm>
          <a:off x="1547159" y="150380"/>
          <a:ext cx="572284" cy="228913"/>
        </a:xfrm>
        <a:prstGeom prst="chevron">
          <a:avLst/>
        </a:prstGeom>
        <a:solidFill>
          <a:schemeClr val="accent1">
            <a:shade val="50000"/>
            <a:hueOff val="76885"/>
            <a:satOff val="-9467"/>
            <a:lumOff val="164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b="1" kern="1200" dirty="0" smtClean="0">
              <a:latin typeface="Arial Narrow" panose="020B0606020202030204" pitchFamily="34" charset="0"/>
            </a:rPr>
            <a:t>2008</a:t>
          </a:r>
          <a:endParaRPr lang="en-US" sz="1200" b="1" kern="1200" dirty="0">
            <a:latin typeface="Arial Narrow" panose="020B0606020202030204" pitchFamily="34" charset="0"/>
          </a:endParaRPr>
        </a:p>
      </dsp:txBody>
      <dsp:txXfrm>
        <a:off x="1661616" y="150380"/>
        <a:ext cx="343371" cy="228913"/>
      </dsp:txXfrm>
    </dsp:sp>
    <dsp:sp modelId="{B3EA59AD-4BA0-4933-B9BE-2B05476C68A5}">
      <dsp:nvSpPr>
        <dsp:cNvPr id="0" name=""/>
        <dsp:cNvSpPr/>
      </dsp:nvSpPr>
      <dsp:spPr>
        <a:xfrm>
          <a:off x="2062214" y="150380"/>
          <a:ext cx="572284" cy="228913"/>
        </a:xfrm>
        <a:prstGeom prst="chevron">
          <a:avLst/>
        </a:prstGeom>
        <a:solidFill>
          <a:schemeClr val="accent1">
            <a:shade val="50000"/>
            <a:hueOff val="102514"/>
            <a:satOff val="-12623"/>
            <a:lumOff val="219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b="1" kern="1200" dirty="0" smtClean="0">
              <a:latin typeface="Arial Narrow" panose="020B0606020202030204" pitchFamily="34" charset="0"/>
            </a:rPr>
            <a:t>2009</a:t>
          </a:r>
          <a:endParaRPr lang="en-US" sz="1200" b="1" kern="1200" dirty="0">
            <a:latin typeface="Arial Narrow" panose="020B0606020202030204" pitchFamily="34" charset="0"/>
          </a:endParaRPr>
        </a:p>
      </dsp:txBody>
      <dsp:txXfrm>
        <a:off x="2176671" y="150380"/>
        <a:ext cx="343371" cy="228913"/>
      </dsp:txXfrm>
    </dsp:sp>
    <dsp:sp modelId="{CC083213-7930-458B-AA23-8FA8913DB65B}">
      <dsp:nvSpPr>
        <dsp:cNvPr id="0" name=""/>
        <dsp:cNvSpPr/>
      </dsp:nvSpPr>
      <dsp:spPr>
        <a:xfrm>
          <a:off x="2577270" y="150380"/>
          <a:ext cx="572284" cy="228913"/>
        </a:xfrm>
        <a:prstGeom prst="chevron">
          <a:avLst/>
        </a:prstGeom>
        <a:solidFill>
          <a:schemeClr val="accent1">
            <a:shade val="50000"/>
            <a:hueOff val="128142"/>
            <a:satOff val="-15779"/>
            <a:lumOff val="27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b="1" kern="1200" dirty="0" smtClean="0">
              <a:latin typeface="Arial Narrow" panose="020B0606020202030204" pitchFamily="34" charset="0"/>
            </a:rPr>
            <a:t>2010</a:t>
          </a:r>
          <a:endParaRPr lang="en-US" sz="1200" b="1" kern="1200" dirty="0">
            <a:latin typeface="Arial Narrow" panose="020B0606020202030204" pitchFamily="34" charset="0"/>
          </a:endParaRPr>
        </a:p>
      </dsp:txBody>
      <dsp:txXfrm>
        <a:off x="2691727" y="150380"/>
        <a:ext cx="343371" cy="228913"/>
      </dsp:txXfrm>
    </dsp:sp>
    <dsp:sp modelId="{8E0E5AFF-F26B-4206-B30F-E6BC79469662}">
      <dsp:nvSpPr>
        <dsp:cNvPr id="0" name=""/>
        <dsp:cNvSpPr/>
      </dsp:nvSpPr>
      <dsp:spPr>
        <a:xfrm>
          <a:off x="3092326" y="150380"/>
          <a:ext cx="572284" cy="228913"/>
        </a:xfrm>
        <a:prstGeom prst="chevron">
          <a:avLst/>
        </a:prstGeom>
        <a:solidFill>
          <a:schemeClr val="accent1">
            <a:shade val="50000"/>
            <a:hueOff val="153771"/>
            <a:satOff val="-18935"/>
            <a:lumOff val="329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b="1" kern="1200" dirty="0" smtClean="0">
              <a:latin typeface="Arial Narrow" panose="020B0606020202030204" pitchFamily="34" charset="0"/>
            </a:rPr>
            <a:t>2011</a:t>
          </a:r>
          <a:endParaRPr lang="en-US" sz="1200" b="1" kern="1200" dirty="0">
            <a:latin typeface="Arial Narrow" panose="020B0606020202030204" pitchFamily="34" charset="0"/>
          </a:endParaRPr>
        </a:p>
      </dsp:txBody>
      <dsp:txXfrm>
        <a:off x="3206783" y="150380"/>
        <a:ext cx="343371" cy="228913"/>
      </dsp:txXfrm>
    </dsp:sp>
    <dsp:sp modelId="{CB9E3979-D63E-4BBE-8270-D758D8D3F857}">
      <dsp:nvSpPr>
        <dsp:cNvPr id="0" name=""/>
        <dsp:cNvSpPr/>
      </dsp:nvSpPr>
      <dsp:spPr>
        <a:xfrm>
          <a:off x="3607382" y="150380"/>
          <a:ext cx="572284" cy="228913"/>
        </a:xfrm>
        <a:prstGeom prst="chevron">
          <a:avLst/>
        </a:prstGeom>
        <a:solidFill>
          <a:schemeClr val="accent1">
            <a:shade val="50000"/>
            <a:hueOff val="179399"/>
            <a:satOff val="-22091"/>
            <a:lumOff val="384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b="1" kern="1200" dirty="0" smtClean="0">
              <a:latin typeface="Arial Narrow" panose="020B0606020202030204" pitchFamily="34" charset="0"/>
            </a:rPr>
            <a:t>2012</a:t>
          </a:r>
          <a:endParaRPr lang="en-US" sz="1200" b="1" kern="1200" dirty="0">
            <a:latin typeface="Arial Narrow" panose="020B0606020202030204" pitchFamily="34" charset="0"/>
          </a:endParaRPr>
        </a:p>
      </dsp:txBody>
      <dsp:txXfrm>
        <a:off x="3721839" y="150380"/>
        <a:ext cx="343371" cy="228913"/>
      </dsp:txXfrm>
    </dsp:sp>
    <dsp:sp modelId="{98F94D5E-3273-4F8E-AA7C-B9C4F68BEF52}">
      <dsp:nvSpPr>
        <dsp:cNvPr id="0" name=""/>
        <dsp:cNvSpPr/>
      </dsp:nvSpPr>
      <dsp:spPr>
        <a:xfrm>
          <a:off x="4122437" y="150380"/>
          <a:ext cx="572284" cy="228913"/>
        </a:xfrm>
        <a:prstGeom prst="chevron">
          <a:avLst/>
        </a:prstGeom>
        <a:solidFill>
          <a:schemeClr val="accent1">
            <a:shade val="50000"/>
            <a:hueOff val="205028"/>
            <a:satOff val="-25246"/>
            <a:lumOff val="439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b="1" kern="1200" dirty="0" smtClean="0">
              <a:latin typeface="Arial Narrow" panose="020B0606020202030204" pitchFamily="34" charset="0"/>
            </a:rPr>
            <a:t>2013</a:t>
          </a:r>
          <a:endParaRPr lang="en-US" sz="1200" b="1" kern="1200" dirty="0">
            <a:latin typeface="Arial Narrow" panose="020B0606020202030204" pitchFamily="34" charset="0"/>
          </a:endParaRPr>
        </a:p>
      </dsp:txBody>
      <dsp:txXfrm>
        <a:off x="4236894" y="150380"/>
        <a:ext cx="343371" cy="228913"/>
      </dsp:txXfrm>
    </dsp:sp>
    <dsp:sp modelId="{EE3973BD-2D0E-4EDD-914F-40894429FAC8}">
      <dsp:nvSpPr>
        <dsp:cNvPr id="0" name=""/>
        <dsp:cNvSpPr/>
      </dsp:nvSpPr>
      <dsp:spPr>
        <a:xfrm>
          <a:off x="4637493" y="150380"/>
          <a:ext cx="572284" cy="228913"/>
        </a:xfrm>
        <a:prstGeom prst="chevron">
          <a:avLst/>
        </a:prstGeom>
        <a:solidFill>
          <a:schemeClr val="accent1">
            <a:shade val="50000"/>
            <a:hueOff val="230656"/>
            <a:satOff val="-28402"/>
            <a:lumOff val="49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b="1" kern="1200" dirty="0" smtClean="0">
              <a:latin typeface="Arial Narrow" panose="020B0606020202030204" pitchFamily="34" charset="0"/>
            </a:rPr>
            <a:t>2014</a:t>
          </a:r>
          <a:endParaRPr lang="en-US" sz="1200" b="1" kern="1200" dirty="0">
            <a:latin typeface="Arial Narrow" panose="020B0606020202030204" pitchFamily="34" charset="0"/>
          </a:endParaRPr>
        </a:p>
      </dsp:txBody>
      <dsp:txXfrm>
        <a:off x="4751950" y="150380"/>
        <a:ext cx="343371" cy="228913"/>
      </dsp:txXfrm>
    </dsp:sp>
    <dsp:sp modelId="{0C90F1D1-A81F-4181-ADAF-49B717F319B7}">
      <dsp:nvSpPr>
        <dsp:cNvPr id="0" name=""/>
        <dsp:cNvSpPr/>
      </dsp:nvSpPr>
      <dsp:spPr>
        <a:xfrm>
          <a:off x="5152549" y="150380"/>
          <a:ext cx="572284" cy="228913"/>
        </a:xfrm>
        <a:prstGeom prst="chevron">
          <a:avLst/>
        </a:prstGeom>
        <a:solidFill>
          <a:schemeClr val="accent1">
            <a:shade val="50000"/>
            <a:hueOff val="256285"/>
            <a:satOff val="-31558"/>
            <a:lumOff val="54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b="1" kern="1200" dirty="0" smtClean="0">
              <a:latin typeface="Arial Narrow" panose="020B0606020202030204" pitchFamily="34" charset="0"/>
            </a:rPr>
            <a:t>2014</a:t>
          </a:r>
          <a:endParaRPr lang="en-US" sz="1200" b="1" kern="1200" dirty="0">
            <a:latin typeface="Arial Narrow" panose="020B0606020202030204" pitchFamily="34" charset="0"/>
          </a:endParaRPr>
        </a:p>
      </dsp:txBody>
      <dsp:txXfrm>
        <a:off x="5267006" y="150380"/>
        <a:ext cx="343371" cy="228913"/>
      </dsp:txXfrm>
    </dsp:sp>
    <dsp:sp modelId="{36303028-647B-45EF-88AE-6EAD18609586}">
      <dsp:nvSpPr>
        <dsp:cNvPr id="0" name=""/>
        <dsp:cNvSpPr/>
      </dsp:nvSpPr>
      <dsp:spPr>
        <a:xfrm>
          <a:off x="5667605" y="150380"/>
          <a:ext cx="572284" cy="228913"/>
        </a:xfrm>
        <a:prstGeom prst="chevron">
          <a:avLst/>
        </a:prstGeom>
        <a:solidFill>
          <a:schemeClr val="accent1">
            <a:shade val="50000"/>
            <a:hueOff val="256285"/>
            <a:satOff val="-31558"/>
            <a:lumOff val="54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b="1" kern="1200" dirty="0" smtClean="0">
              <a:latin typeface="Arial Narrow" panose="020B0606020202030204" pitchFamily="34" charset="0"/>
            </a:rPr>
            <a:t>2016</a:t>
          </a:r>
          <a:endParaRPr lang="en-US" sz="1200" b="1" kern="1200" dirty="0">
            <a:latin typeface="Arial Narrow" panose="020B0606020202030204" pitchFamily="34" charset="0"/>
          </a:endParaRPr>
        </a:p>
      </dsp:txBody>
      <dsp:txXfrm>
        <a:off x="5782062" y="150380"/>
        <a:ext cx="343371" cy="228913"/>
      </dsp:txXfrm>
    </dsp:sp>
    <dsp:sp modelId="{ADC5CB2E-38C7-4713-ACFE-C25A09354FD4}">
      <dsp:nvSpPr>
        <dsp:cNvPr id="0" name=""/>
        <dsp:cNvSpPr/>
      </dsp:nvSpPr>
      <dsp:spPr>
        <a:xfrm>
          <a:off x="6182660" y="150380"/>
          <a:ext cx="572284" cy="228913"/>
        </a:xfrm>
        <a:prstGeom prst="chevron">
          <a:avLst/>
        </a:prstGeom>
        <a:solidFill>
          <a:schemeClr val="accent1">
            <a:shade val="50000"/>
            <a:hueOff val="230656"/>
            <a:satOff val="-28402"/>
            <a:lumOff val="49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b="1" kern="1200" dirty="0" smtClean="0">
              <a:latin typeface="Arial Narrow" panose="020B0606020202030204" pitchFamily="34" charset="0"/>
            </a:rPr>
            <a:t>2017</a:t>
          </a:r>
          <a:endParaRPr lang="en-US" sz="1200" b="1" kern="1200" dirty="0">
            <a:latin typeface="Arial Narrow" panose="020B0606020202030204" pitchFamily="34" charset="0"/>
          </a:endParaRPr>
        </a:p>
      </dsp:txBody>
      <dsp:txXfrm>
        <a:off x="6297117" y="150380"/>
        <a:ext cx="343371" cy="228913"/>
      </dsp:txXfrm>
    </dsp:sp>
    <dsp:sp modelId="{85040C0E-68C1-4039-92AE-40E26F35751E}">
      <dsp:nvSpPr>
        <dsp:cNvPr id="0" name=""/>
        <dsp:cNvSpPr/>
      </dsp:nvSpPr>
      <dsp:spPr>
        <a:xfrm>
          <a:off x="6697716" y="150380"/>
          <a:ext cx="572284" cy="228913"/>
        </a:xfrm>
        <a:prstGeom prst="chevron">
          <a:avLst/>
        </a:prstGeom>
        <a:solidFill>
          <a:schemeClr val="accent1">
            <a:shade val="50000"/>
            <a:hueOff val="205028"/>
            <a:satOff val="-25246"/>
            <a:lumOff val="439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b="1" kern="1200" dirty="0" smtClean="0">
              <a:latin typeface="Arial Narrow" panose="020B0606020202030204" pitchFamily="34" charset="0"/>
            </a:rPr>
            <a:t>2018</a:t>
          </a:r>
          <a:endParaRPr lang="en-US" sz="1200" b="1" kern="1200" dirty="0">
            <a:latin typeface="Arial Narrow" panose="020B0606020202030204" pitchFamily="34" charset="0"/>
          </a:endParaRPr>
        </a:p>
      </dsp:txBody>
      <dsp:txXfrm>
        <a:off x="6812173" y="150380"/>
        <a:ext cx="343371" cy="228913"/>
      </dsp:txXfrm>
    </dsp:sp>
    <dsp:sp modelId="{47C4B46A-52D6-4B21-A760-3F87B5C8EBC8}">
      <dsp:nvSpPr>
        <dsp:cNvPr id="0" name=""/>
        <dsp:cNvSpPr/>
      </dsp:nvSpPr>
      <dsp:spPr>
        <a:xfrm>
          <a:off x="7212772" y="150380"/>
          <a:ext cx="572284" cy="228913"/>
        </a:xfrm>
        <a:prstGeom prst="chevron">
          <a:avLst/>
        </a:prstGeom>
        <a:solidFill>
          <a:schemeClr val="accent1">
            <a:shade val="50000"/>
            <a:hueOff val="179399"/>
            <a:satOff val="-22091"/>
            <a:lumOff val="384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b="1" kern="1200" dirty="0" smtClean="0">
              <a:latin typeface="Arial Narrow" panose="020B0606020202030204" pitchFamily="34" charset="0"/>
            </a:rPr>
            <a:t>2019</a:t>
          </a:r>
          <a:endParaRPr lang="en-US" sz="1200" b="1" kern="1200" dirty="0">
            <a:latin typeface="Arial Narrow" panose="020B0606020202030204" pitchFamily="34" charset="0"/>
          </a:endParaRPr>
        </a:p>
      </dsp:txBody>
      <dsp:txXfrm>
        <a:off x="7327229" y="150380"/>
        <a:ext cx="343371" cy="228913"/>
      </dsp:txXfrm>
    </dsp:sp>
    <dsp:sp modelId="{A144B055-2603-4F2D-B28A-E30DEFE604D3}">
      <dsp:nvSpPr>
        <dsp:cNvPr id="0" name=""/>
        <dsp:cNvSpPr/>
      </dsp:nvSpPr>
      <dsp:spPr>
        <a:xfrm>
          <a:off x="7727828" y="150380"/>
          <a:ext cx="572284" cy="228913"/>
        </a:xfrm>
        <a:prstGeom prst="chevron">
          <a:avLst/>
        </a:prstGeom>
        <a:solidFill>
          <a:schemeClr val="accent1">
            <a:shade val="50000"/>
            <a:hueOff val="153771"/>
            <a:satOff val="-18935"/>
            <a:lumOff val="329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b="1" kern="1200" dirty="0" smtClean="0">
              <a:latin typeface="Arial Narrow" panose="020B0606020202030204" pitchFamily="34" charset="0"/>
            </a:rPr>
            <a:t>2020</a:t>
          </a:r>
          <a:endParaRPr lang="en-US" sz="1200" b="1" kern="1200" dirty="0">
            <a:latin typeface="Arial Narrow" panose="020B0606020202030204" pitchFamily="34" charset="0"/>
          </a:endParaRPr>
        </a:p>
      </dsp:txBody>
      <dsp:txXfrm>
        <a:off x="7842285" y="150380"/>
        <a:ext cx="343371" cy="228913"/>
      </dsp:txXfrm>
    </dsp:sp>
    <dsp:sp modelId="{47737F47-5579-44E7-A4F8-3C4141DAB961}">
      <dsp:nvSpPr>
        <dsp:cNvPr id="0" name=""/>
        <dsp:cNvSpPr/>
      </dsp:nvSpPr>
      <dsp:spPr>
        <a:xfrm>
          <a:off x="8242884" y="150380"/>
          <a:ext cx="572284" cy="228913"/>
        </a:xfrm>
        <a:prstGeom prst="chevron">
          <a:avLst/>
        </a:prstGeom>
        <a:solidFill>
          <a:schemeClr val="accent1">
            <a:shade val="50000"/>
            <a:hueOff val="128142"/>
            <a:satOff val="-15779"/>
            <a:lumOff val="27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b="1" kern="1200" dirty="0" smtClean="0">
              <a:latin typeface="Arial Narrow" panose="020B0606020202030204" pitchFamily="34" charset="0"/>
            </a:rPr>
            <a:t>2021</a:t>
          </a:r>
          <a:endParaRPr lang="en-US" sz="1200" b="1" kern="1200" dirty="0">
            <a:latin typeface="Arial Narrow" panose="020B0606020202030204" pitchFamily="34" charset="0"/>
          </a:endParaRPr>
        </a:p>
      </dsp:txBody>
      <dsp:txXfrm>
        <a:off x="8357341" y="150380"/>
        <a:ext cx="343371" cy="228913"/>
      </dsp:txXfrm>
    </dsp:sp>
    <dsp:sp modelId="{49181723-E3F5-4A26-B1D2-175448B811CB}">
      <dsp:nvSpPr>
        <dsp:cNvPr id="0" name=""/>
        <dsp:cNvSpPr/>
      </dsp:nvSpPr>
      <dsp:spPr>
        <a:xfrm>
          <a:off x="8757939" y="150380"/>
          <a:ext cx="572284" cy="228913"/>
        </a:xfrm>
        <a:prstGeom prst="chevron">
          <a:avLst/>
        </a:prstGeom>
        <a:solidFill>
          <a:schemeClr val="accent1">
            <a:shade val="50000"/>
            <a:hueOff val="102514"/>
            <a:satOff val="-12623"/>
            <a:lumOff val="219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b="1" kern="1200" dirty="0" smtClean="0">
              <a:latin typeface="Arial Narrow" panose="020B0606020202030204" pitchFamily="34" charset="0"/>
            </a:rPr>
            <a:t>2022</a:t>
          </a:r>
          <a:endParaRPr lang="en-US" sz="1200" b="1" kern="1200" dirty="0">
            <a:latin typeface="Arial Narrow" panose="020B0606020202030204" pitchFamily="34" charset="0"/>
          </a:endParaRPr>
        </a:p>
      </dsp:txBody>
      <dsp:txXfrm>
        <a:off x="8872396" y="150380"/>
        <a:ext cx="343371" cy="228913"/>
      </dsp:txXfrm>
    </dsp:sp>
    <dsp:sp modelId="{DC088D30-AB7D-4C29-B41F-4FF5592E9716}">
      <dsp:nvSpPr>
        <dsp:cNvPr id="0" name=""/>
        <dsp:cNvSpPr/>
      </dsp:nvSpPr>
      <dsp:spPr>
        <a:xfrm>
          <a:off x="9272995" y="150380"/>
          <a:ext cx="572284" cy="228913"/>
        </a:xfrm>
        <a:prstGeom prst="chevron">
          <a:avLst/>
        </a:prstGeom>
        <a:solidFill>
          <a:schemeClr val="accent1">
            <a:shade val="50000"/>
            <a:hueOff val="76885"/>
            <a:satOff val="-9467"/>
            <a:lumOff val="16483"/>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b="1" kern="1200" dirty="0" smtClean="0">
              <a:latin typeface="Arial Narrow" panose="020B0606020202030204" pitchFamily="34" charset="0"/>
            </a:rPr>
            <a:t>2023</a:t>
          </a:r>
          <a:endParaRPr lang="en-US" sz="1200" b="1" kern="1200" dirty="0">
            <a:latin typeface="Arial Narrow" panose="020B0606020202030204" pitchFamily="34" charset="0"/>
          </a:endParaRPr>
        </a:p>
      </dsp:txBody>
      <dsp:txXfrm>
        <a:off x="9387452" y="150380"/>
        <a:ext cx="343371" cy="228913"/>
      </dsp:txXfrm>
    </dsp:sp>
    <dsp:sp modelId="{DC204BFF-8DC4-4ADB-8659-80DA6B869799}">
      <dsp:nvSpPr>
        <dsp:cNvPr id="0" name=""/>
        <dsp:cNvSpPr/>
      </dsp:nvSpPr>
      <dsp:spPr>
        <a:xfrm>
          <a:off x="9788051" y="150380"/>
          <a:ext cx="572284" cy="228913"/>
        </a:xfrm>
        <a:prstGeom prst="chevron">
          <a:avLst/>
        </a:prstGeom>
        <a:solidFill>
          <a:schemeClr val="accent1">
            <a:shade val="50000"/>
            <a:hueOff val="51257"/>
            <a:satOff val="-6312"/>
            <a:lumOff val="109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b="1" kern="1200" dirty="0" smtClean="0">
              <a:latin typeface="Arial Narrow" panose="020B0606020202030204" pitchFamily="34" charset="0"/>
            </a:rPr>
            <a:t>2024</a:t>
          </a:r>
          <a:endParaRPr lang="en-US" sz="1200" b="1" kern="1200" dirty="0">
            <a:latin typeface="Arial Narrow" panose="020B0606020202030204" pitchFamily="34" charset="0"/>
          </a:endParaRPr>
        </a:p>
      </dsp:txBody>
      <dsp:txXfrm>
        <a:off x="9902508" y="150380"/>
        <a:ext cx="343371" cy="228913"/>
      </dsp:txXfrm>
    </dsp:sp>
    <dsp:sp modelId="{C5BA2273-1C7E-49B3-A130-118309EB8A0B}">
      <dsp:nvSpPr>
        <dsp:cNvPr id="0" name=""/>
        <dsp:cNvSpPr/>
      </dsp:nvSpPr>
      <dsp:spPr>
        <a:xfrm>
          <a:off x="10303107" y="150380"/>
          <a:ext cx="572284" cy="228913"/>
        </a:xfrm>
        <a:prstGeom prst="chevron">
          <a:avLst/>
        </a:prstGeom>
        <a:solidFill>
          <a:schemeClr val="accent1">
            <a:shade val="50000"/>
            <a:hueOff val="25628"/>
            <a:satOff val="-3156"/>
            <a:lumOff val="54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b="1" kern="1200" dirty="0" smtClean="0">
              <a:latin typeface="Arial Narrow" panose="020B0606020202030204" pitchFamily="34" charset="0"/>
            </a:rPr>
            <a:t>2025</a:t>
          </a:r>
          <a:endParaRPr lang="en-US" sz="1200" b="1" kern="1200" dirty="0">
            <a:latin typeface="Arial Narrow" panose="020B0606020202030204" pitchFamily="34" charset="0"/>
          </a:endParaRPr>
        </a:p>
      </dsp:txBody>
      <dsp:txXfrm>
        <a:off x="10417564" y="150380"/>
        <a:ext cx="343371" cy="2289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7F7CA-8280-420D-9202-97440A5E9613}" type="datetimeFigureOut">
              <a:rPr lang="en-GB" smtClean="0"/>
              <a:t>07/02/2025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D3CC2A-F283-4B1D-92B3-AA8836767C4C}" type="slidenum">
              <a:rPr lang="en-GB" smtClean="0"/>
              <a:t>‹#›</a:t>
            </a:fld>
            <a:endParaRPr lang="en-GB"/>
          </a:p>
        </p:txBody>
      </p:sp>
    </p:spTree>
    <p:extLst>
      <p:ext uri="{BB962C8B-B14F-4D97-AF65-F5344CB8AC3E}">
        <p14:creationId xmlns:p14="http://schemas.microsoft.com/office/powerpoint/2010/main" val="3615227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D3CC2A-F283-4B1D-92B3-AA8836767C4C}" type="slidenum">
              <a:rPr lang="en-GB" smtClean="0"/>
              <a:t>1</a:t>
            </a:fld>
            <a:endParaRPr lang="en-GB"/>
          </a:p>
        </p:txBody>
      </p:sp>
    </p:spTree>
    <p:extLst>
      <p:ext uri="{BB962C8B-B14F-4D97-AF65-F5344CB8AC3E}">
        <p14:creationId xmlns:p14="http://schemas.microsoft.com/office/powerpoint/2010/main" val="4275812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D3CC2A-F283-4B1D-92B3-AA8836767C4C}" type="slidenum">
              <a:rPr lang="en-GB" smtClean="0"/>
              <a:t>16</a:t>
            </a:fld>
            <a:endParaRPr lang="en-GB"/>
          </a:p>
        </p:txBody>
      </p:sp>
    </p:spTree>
    <p:extLst>
      <p:ext uri="{BB962C8B-B14F-4D97-AF65-F5344CB8AC3E}">
        <p14:creationId xmlns:p14="http://schemas.microsoft.com/office/powerpoint/2010/main" val="929772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D3CC2A-F283-4B1D-92B3-AA8836767C4C}" type="slidenum">
              <a:rPr lang="en-GB" smtClean="0"/>
              <a:t>17</a:t>
            </a:fld>
            <a:endParaRPr lang="en-GB"/>
          </a:p>
        </p:txBody>
      </p:sp>
    </p:spTree>
    <p:extLst>
      <p:ext uri="{BB962C8B-B14F-4D97-AF65-F5344CB8AC3E}">
        <p14:creationId xmlns:p14="http://schemas.microsoft.com/office/powerpoint/2010/main" val="712168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D3CC2A-F283-4B1D-92B3-AA8836767C4C}" type="slidenum">
              <a:rPr lang="en-GB" smtClean="0"/>
              <a:t>3</a:t>
            </a:fld>
            <a:endParaRPr lang="en-GB"/>
          </a:p>
        </p:txBody>
      </p:sp>
    </p:spTree>
    <p:extLst>
      <p:ext uri="{BB962C8B-B14F-4D97-AF65-F5344CB8AC3E}">
        <p14:creationId xmlns:p14="http://schemas.microsoft.com/office/powerpoint/2010/main" val="1331868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D3CC2A-F283-4B1D-92B3-AA8836767C4C}" type="slidenum">
              <a:rPr lang="en-GB" smtClean="0"/>
              <a:t>4</a:t>
            </a:fld>
            <a:endParaRPr lang="en-GB"/>
          </a:p>
        </p:txBody>
      </p:sp>
    </p:spTree>
    <p:extLst>
      <p:ext uri="{BB962C8B-B14F-4D97-AF65-F5344CB8AC3E}">
        <p14:creationId xmlns:p14="http://schemas.microsoft.com/office/powerpoint/2010/main" val="3710941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kern="1200" baseline="0" dirty="0" smtClean="0">
                <a:solidFill>
                  <a:schemeClr val="tx1"/>
                </a:solidFill>
                <a:latin typeface="+mn-lt"/>
                <a:ea typeface="+mn-ea"/>
                <a:cs typeface="+mn-cs"/>
              </a:rPr>
              <a:t>… </a:t>
            </a:r>
            <a:r>
              <a:rPr lang="en-US" sz="2000" b="1" i="0" u="none" strike="noStrike" kern="1200" baseline="0" dirty="0" smtClean="0">
                <a:solidFill>
                  <a:schemeClr val="tx1"/>
                </a:solidFill>
                <a:latin typeface="+mn-lt"/>
                <a:ea typeface="+mn-ea"/>
                <a:cs typeface="+mn-cs"/>
              </a:rPr>
              <a:t>from Business Plan </a:t>
            </a:r>
            <a:r>
              <a:rPr lang="en-US" sz="1200" b="1" i="0" u="none" strike="noStrike" kern="1200" baseline="0" dirty="0" smtClean="0">
                <a:solidFill>
                  <a:schemeClr val="tx1"/>
                </a:solidFill>
                <a:latin typeface="+mn-lt"/>
                <a:ea typeface="+mn-ea"/>
                <a:cs typeface="+mn-cs"/>
              </a:rPr>
              <a:t>“popular version” published in August 2008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Product quality and safety is often regarded as synonyms in the airline industry and aviation security is the cornerstone of our quality work… … The most important area to improve is ' the human factor’.” </a:t>
            </a:r>
          </a:p>
          <a:p>
            <a:pPr lvl="1"/>
            <a:r>
              <a:rPr lang="en-US" sz="1200" b="0" i="0" u="none" strike="noStrike" kern="1200" baseline="0" dirty="0" smtClean="0">
                <a:solidFill>
                  <a:schemeClr val="tx1"/>
                </a:solidFill>
                <a:latin typeface="+mn-lt"/>
                <a:ea typeface="+mn-ea"/>
                <a:cs typeface="+mn-cs"/>
              </a:rPr>
              <a:t>“ … –Right now investigated the certification of operators in the workshop and training program for "Human Factors" has started in the Engine Maintenance &amp; assembly. The ambition is that everyone at Volvo Aero will go a similar training…” </a:t>
            </a:r>
          </a:p>
          <a:p>
            <a:r>
              <a:rPr lang="en-US" sz="1200" b="0" i="1" u="none" strike="noStrike" kern="1200" baseline="0" dirty="0" smtClean="0">
                <a:solidFill>
                  <a:schemeClr val="tx1"/>
                </a:solidFill>
                <a:latin typeface="+mn-lt"/>
                <a:ea typeface="+mn-ea"/>
                <a:cs typeface="+mn-cs"/>
              </a:rPr>
              <a:t>Page 22, 23. Stefan Lund Quality Manager VAC </a:t>
            </a:r>
            <a:endParaRPr lang="en-US" dirty="0"/>
          </a:p>
        </p:txBody>
      </p:sp>
      <p:sp>
        <p:nvSpPr>
          <p:cNvPr id="4" name="Slide Number Placeholder 3"/>
          <p:cNvSpPr>
            <a:spLocks noGrp="1"/>
          </p:cNvSpPr>
          <p:nvPr>
            <p:ph type="sldNum" sz="quarter" idx="10"/>
          </p:nvPr>
        </p:nvSpPr>
        <p:spPr/>
        <p:txBody>
          <a:bodyPr/>
          <a:lstStyle/>
          <a:p>
            <a:fld id="{E5D3CC2A-F283-4B1D-92B3-AA8836767C4C}" type="slidenum">
              <a:rPr lang="en-GB" smtClean="0"/>
              <a:t>5</a:t>
            </a:fld>
            <a:endParaRPr lang="en-GB"/>
          </a:p>
        </p:txBody>
      </p:sp>
    </p:spTree>
    <p:extLst>
      <p:ext uri="{BB962C8B-B14F-4D97-AF65-F5344CB8AC3E}">
        <p14:creationId xmlns:p14="http://schemas.microsoft.com/office/powerpoint/2010/main" val="909554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CD4A1DC-1111-4AD5-8D41-B86459B94599}" type="slidenum">
              <a:rPr lang="en-US" smtClean="0"/>
              <a:pPr/>
              <a:t>8</a:t>
            </a:fld>
            <a:endParaRPr lang="en-US"/>
          </a:p>
        </p:txBody>
      </p:sp>
    </p:spTree>
    <p:extLst>
      <p:ext uri="{BB962C8B-B14F-4D97-AF65-F5344CB8AC3E}">
        <p14:creationId xmlns:p14="http://schemas.microsoft.com/office/powerpoint/2010/main" val="2430102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D3CC2A-F283-4B1D-92B3-AA8836767C4C}" type="slidenum">
              <a:rPr lang="en-GB" smtClean="0"/>
              <a:t>10</a:t>
            </a:fld>
            <a:endParaRPr lang="en-GB"/>
          </a:p>
        </p:txBody>
      </p:sp>
    </p:spTree>
    <p:extLst>
      <p:ext uri="{BB962C8B-B14F-4D97-AF65-F5344CB8AC3E}">
        <p14:creationId xmlns:p14="http://schemas.microsoft.com/office/powerpoint/2010/main" val="2576946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D3CC2A-F283-4B1D-92B3-AA8836767C4C}" type="slidenum">
              <a:rPr lang="en-GB" smtClean="0"/>
              <a:t>11</a:t>
            </a:fld>
            <a:endParaRPr lang="en-GB"/>
          </a:p>
        </p:txBody>
      </p:sp>
    </p:spTree>
    <p:extLst>
      <p:ext uri="{BB962C8B-B14F-4D97-AF65-F5344CB8AC3E}">
        <p14:creationId xmlns:p14="http://schemas.microsoft.com/office/powerpoint/2010/main" val="2786298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D3CC2A-F283-4B1D-92B3-AA8836767C4C}" type="slidenum">
              <a:rPr lang="en-GB" smtClean="0"/>
              <a:t>12</a:t>
            </a:fld>
            <a:endParaRPr lang="en-GB"/>
          </a:p>
        </p:txBody>
      </p:sp>
    </p:spTree>
    <p:extLst>
      <p:ext uri="{BB962C8B-B14F-4D97-AF65-F5344CB8AC3E}">
        <p14:creationId xmlns:p14="http://schemas.microsoft.com/office/powerpoint/2010/main" val="2411239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D3CC2A-F283-4B1D-92B3-AA8836767C4C}" type="slidenum">
              <a:rPr lang="en-GB" smtClean="0"/>
              <a:t>15</a:t>
            </a:fld>
            <a:endParaRPr lang="en-GB"/>
          </a:p>
        </p:txBody>
      </p:sp>
    </p:spTree>
    <p:extLst>
      <p:ext uri="{BB962C8B-B14F-4D97-AF65-F5344CB8AC3E}">
        <p14:creationId xmlns:p14="http://schemas.microsoft.com/office/powerpoint/2010/main" val="336749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hite yell logo">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3787" y="6308814"/>
            <a:ext cx="4114800" cy="297715"/>
          </a:xfrm>
        </p:spPr>
        <p:txBody>
          <a:bodyPr/>
          <a:lstStyle>
            <a:lvl1pPr algn="ctr">
              <a:defRPr/>
            </a:lvl1pPr>
          </a:lstStyle>
          <a:p>
            <a:r>
              <a:rPr lang="en-GB" smtClean="0"/>
              <a:t>Corporate Presentation Template v5</a:t>
            </a:r>
            <a:endParaRPr lang="en-GB" dirty="0"/>
          </a:p>
        </p:txBody>
      </p:sp>
      <p:sp>
        <p:nvSpPr>
          <p:cNvPr id="6" name="Slide Number Placeholder 5"/>
          <p:cNvSpPr>
            <a:spLocks noGrp="1"/>
          </p:cNvSpPr>
          <p:nvPr>
            <p:ph type="sldNum" sz="quarter" idx="12"/>
          </p:nvPr>
        </p:nvSpPr>
        <p:spPr>
          <a:xfrm>
            <a:off x="10520412" y="241300"/>
            <a:ext cx="833387" cy="297715"/>
          </a:xfrm>
        </p:spPr>
        <p:txBody>
          <a:bodyPr/>
          <a:lstStyle/>
          <a:p>
            <a:fld id="{37F9C675-962A-477F-BE3A-4AB30256F56A}" type="slidenum">
              <a:rPr lang="en-GB" smtClean="0"/>
              <a:t>‹#›</a:t>
            </a:fld>
            <a:endParaRPr lang="en-GB"/>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9625" y="0"/>
            <a:ext cx="12201625" cy="6862813"/>
          </a:xfrm>
          <a:prstGeom prst="rect">
            <a:avLst/>
          </a:prstGeom>
        </p:spPr>
      </p:pic>
    </p:spTree>
    <p:extLst>
      <p:ext uri="{BB962C8B-B14F-4D97-AF65-F5344CB8AC3E}">
        <p14:creationId xmlns:p14="http://schemas.microsoft.com/office/powerpoint/2010/main" val="3051131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hree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smtClean="0"/>
              <a:t>Corporate Presentation Template v5</a:t>
            </a:r>
            <a:endParaRPr lang="en-GB" dirty="0"/>
          </a:p>
        </p:txBody>
      </p:sp>
      <p:sp>
        <p:nvSpPr>
          <p:cNvPr id="4" name="Slide Number Placeholder 3"/>
          <p:cNvSpPr>
            <a:spLocks noGrp="1"/>
          </p:cNvSpPr>
          <p:nvPr>
            <p:ph type="sldNum" sz="quarter" idx="11"/>
          </p:nvPr>
        </p:nvSpPr>
        <p:spPr/>
        <p:txBody>
          <a:bodyPr/>
          <a:lstStyle/>
          <a:p>
            <a:fld id="{37F9C675-962A-477F-BE3A-4AB30256F56A}" type="slidenum">
              <a:rPr lang="en-GB" smtClean="0"/>
              <a:t>‹#›</a:t>
            </a:fld>
            <a:endParaRPr lang="en-GB"/>
          </a:p>
        </p:txBody>
      </p:sp>
      <p:sp>
        <p:nvSpPr>
          <p:cNvPr id="5" name="Freeform 5">
            <a:extLst>
              <a:ext uri="{FF2B5EF4-FFF2-40B4-BE49-F238E27FC236}">
                <a16:creationId xmlns:a16="http://schemas.microsoft.com/office/drawing/2014/main" id="{995D36C2-6CF6-4A30-8C8B-1BDE90C70BB7}"/>
              </a:ext>
            </a:extLst>
          </p:cNvPr>
          <p:cNvSpPr>
            <a:spLocks/>
          </p:cNvSpPr>
          <p:nvPr userDrawn="1"/>
        </p:nvSpPr>
        <p:spPr bwMode="auto">
          <a:xfrm>
            <a:off x="-1" y="-1"/>
            <a:ext cx="1395663" cy="1578544"/>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232E45"/>
          </a:solidFill>
          <a:ln>
            <a:noFill/>
          </a:ln>
          <a:extLst/>
        </p:spPr>
        <p:txBody>
          <a:bodyPr vert="horz" wrap="square" lIns="91440" tIns="45720" rIns="91440" bIns="45720" numCol="1" anchor="t" anchorCtr="0" compatLnSpc="1">
            <a:prstTxWarp prst="textNoShape">
              <a:avLst/>
            </a:prstTxWarp>
          </a:bodyPr>
          <a:lstStyle/>
          <a:p>
            <a:endParaRPr lang="ar-A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11" y="365125"/>
            <a:ext cx="822887" cy="286121"/>
          </a:xfrm>
          <a:prstGeom prst="rect">
            <a:avLst/>
          </a:prstGeom>
        </p:spPr>
      </p:pic>
      <p:sp>
        <p:nvSpPr>
          <p:cNvPr id="8" name="Text Placeholder 7"/>
          <p:cNvSpPr>
            <a:spLocks noGrp="1"/>
          </p:cNvSpPr>
          <p:nvPr>
            <p:ph type="body" sz="quarter" idx="12"/>
          </p:nvPr>
        </p:nvSpPr>
        <p:spPr>
          <a:xfrm>
            <a:off x="838200" y="2175308"/>
            <a:ext cx="3310288" cy="3993717"/>
          </a:xfrm>
          <a:prstGeom prst="snip1Rect">
            <a:avLst/>
          </a:prstGeom>
          <a:solidFill>
            <a:srgbClr val="232E45"/>
          </a:solidFill>
          <a:ln>
            <a:noFill/>
          </a:ln>
        </p:spPr>
        <p:txBody>
          <a:bodyPr lIns="180000" tIns="72000" bIns="72000"/>
          <a:lstStyle>
            <a:lvl1pPr>
              <a:defRPr>
                <a:solidFill>
                  <a:schemeClr val="bg1"/>
                </a:solidFill>
              </a:defRPr>
            </a:lvl1pPr>
            <a:lvl2pPr>
              <a:defRPr>
                <a:solidFill>
                  <a:schemeClr val="bg1"/>
                </a:solidFill>
              </a:defRPr>
            </a:lvl2pPr>
            <a:lvl3pPr>
              <a:defRPr>
                <a:solidFill>
                  <a:schemeClr val="bg1"/>
                </a:solidFill>
              </a:defRPr>
            </a:lvl3pPr>
            <a:lvl4pPr>
              <a:buClr>
                <a:srgbClr val="FFCC33"/>
              </a:buClr>
              <a:defRPr>
                <a:solidFill>
                  <a:schemeClr val="bg1"/>
                </a:solidFill>
              </a:defRPr>
            </a:lvl4pPr>
            <a:lvl5pPr>
              <a:buClr>
                <a:srgbClr val="FFCC33"/>
              </a:buCl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11"/>
          <p:cNvSpPr txBox="1">
            <a:spLocks/>
          </p:cNvSpPr>
          <p:nvPr userDrawn="1"/>
        </p:nvSpPr>
        <p:spPr>
          <a:xfrm>
            <a:off x="7988968" y="6481570"/>
            <a:ext cx="2628232" cy="200818"/>
          </a:xfrm>
          <a:prstGeom prst="rect">
            <a:avLst/>
          </a:prstGeom>
        </p:spPr>
        <p:txBody>
          <a:bodyPr>
            <a:noAutofit/>
          </a:bodyPr>
          <a:lstStyle>
            <a:lvl1pPr marL="0" marR="0" indent="0" algn="r" defTabSz="967710" rtl="0" eaLnBrk="1" fontAlgn="auto" latinLnBrk="0" hangingPunct="1">
              <a:lnSpc>
                <a:spcPct val="102000"/>
              </a:lnSpc>
              <a:spcBef>
                <a:spcPts val="1058"/>
              </a:spcBef>
              <a:spcAft>
                <a:spcPts val="0"/>
              </a:spcAft>
              <a:buClrTx/>
              <a:buSzTx/>
              <a:buFont typeface="Arial" panose="020B0604020202020204" pitchFamily="34" charset="0"/>
              <a:buNone/>
              <a:tabLst/>
              <a:defRPr sz="1000" b="1" kern="1200" baseline="0">
                <a:solidFill>
                  <a:srgbClr val="A9A9A9"/>
                </a:solidFill>
                <a:latin typeface="Arial" panose="020B0604020202020204" pitchFamily="34" charset="0"/>
                <a:ea typeface="+mn-ea"/>
                <a:cs typeface="Arial" panose="020B0604020202020204" pitchFamily="34" charset="0"/>
              </a:defRPr>
            </a:lvl1pPr>
            <a:lvl2pPr marL="0" marR="0" indent="0" algn="l" defTabSz="967710" rtl="0" eaLnBrk="1" fontAlgn="auto" latinLnBrk="0" hangingPunct="1">
              <a:lnSpc>
                <a:spcPct val="102000"/>
              </a:lnSpc>
              <a:spcBef>
                <a:spcPts val="529"/>
              </a:spcBef>
              <a:spcAft>
                <a:spcPts val="529"/>
              </a:spcAft>
              <a:buClrTx/>
              <a:buSzTx/>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283929" marR="0" indent="-283929" algn="l" defTabSz="967710" rtl="0" eaLnBrk="1" fontAlgn="auto" latinLnBrk="0" hangingPunct="1">
              <a:lnSpc>
                <a:spcPct val="102000"/>
              </a:lnSpc>
              <a:spcBef>
                <a:spcPts val="529"/>
              </a:spcBef>
              <a:spcAft>
                <a:spcPts val="529"/>
              </a:spcAft>
              <a:buClr>
                <a:srgbClr val="FFCC66"/>
              </a:buClr>
              <a:buSzPct val="110000"/>
              <a:buFont typeface="Univia Pro" panose="00000800000000000000" pitchFamily="50" charset="0"/>
              <a:buChar char="&gt;"/>
              <a:tabLst/>
              <a:defRPr sz="1800" kern="1200">
                <a:solidFill>
                  <a:schemeClr val="tx1"/>
                </a:solidFill>
                <a:latin typeface="Arial" panose="020B0604020202020204" pitchFamily="34" charset="0"/>
                <a:ea typeface="+mn-ea"/>
                <a:cs typeface="Arial" panose="020B0604020202020204" pitchFamily="34" charset="0"/>
              </a:defRPr>
            </a:lvl3pPr>
            <a:lvl4pPr marL="567857" marR="0" indent="-28392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850106" marR="0" indent="-28224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smtClean="0"/>
              <a:t>Legally privileged and confidential</a:t>
            </a:r>
            <a:endParaRPr lang="en-GB" b="0" dirty="0"/>
          </a:p>
        </p:txBody>
      </p:sp>
      <p:sp>
        <p:nvSpPr>
          <p:cNvPr id="12" name="Text Placeholder 7"/>
          <p:cNvSpPr>
            <a:spLocks noGrp="1"/>
          </p:cNvSpPr>
          <p:nvPr>
            <p:ph type="body" sz="quarter" idx="13"/>
          </p:nvPr>
        </p:nvSpPr>
        <p:spPr>
          <a:xfrm>
            <a:off x="4317887" y="2175307"/>
            <a:ext cx="3298629" cy="3993717"/>
          </a:xfrm>
          <a:prstGeom prst="snip1Rect">
            <a:avLst/>
          </a:prstGeom>
          <a:solidFill>
            <a:srgbClr val="336699"/>
          </a:solidFill>
          <a:ln>
            <a:noFill/>
          </a:ln>
        </p:spPr>
        <p:txBody>
          <a:bodyPr vert="horz" lIns="180000" tIns="72000" rIns="91440" bIns="72000" rtlCol="0">
            <a:normAutofit/>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buClr>
                <a:srgbClr val="FFCC33"/>
              </a:buClr>
            </a:pPr>
            <a:r>
              <a:rPr lang="en-US" dirty="0" smtClean="0"/>
              <a:t>Fourth level</a:t>
            </a:r>
          </a:p>
          <a:p>
            <a:pPr lvl="4">
              <a:buClr>
                <a:srgbClr val="FFCC33"/>
              </a:buClr>
            </a:pPr>
            <a:r>
              <a:rPr lang="en-US" dirty="0" smtClean="0"/>
              <a:t>Fifth level</a:t>
            </a:r>
            <a:endParaRPr lang="en-GB" dirty="0"/>
          </a:p>
        </p:txBody>
      </p:sp>
      <p:sp>
        <p:nvSpPr>
          <p:cNvPr id="13" name="Text Placeholder 7"/>
          <p:cNvSpPr>
            <a:spLocks noGrp="1"/>
          </p:cNvSpPr>
          <p:nvPr>
            <p:ph type="body" sz="quarter" idx="14"/>
          </p:nvPr>
        </p:nvSpPr>
        <p:spPr>
          <a:xfrm>
            <a:off x="7785915" y="2175308"/>
            <a:ext cx="3298629" cy="3993716"/>
          </a:xfrm>
          <a:prstGeom prst="snip1Rect">
            <a:avLst/>
          </a:prstGeom>
          <a:solidFill>
            <a:srgbClr val="4C4C4C"/>
          </a:solidFill>
          <a:ln>
            <a:noFill/>
          </a:ln>
        </p:spPr>
        <p:txBody>
          <a:bodyPr vert="horz" lIns="180000" tIns="72000" rIns="91440" bIns="72000" rtlCol="0">
            <a:normAutofit/>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buClr>
                <a:srgbClr val="FFCC33"/>
              </a:buClr>
            </a:pPr>
            <a:r>
              <a:rPr lang="en-US" dirty="0" smtClean="0"/>
              <a:t>Fourth level</a:t>
            </a:r>
          </a:p>
          <a:p>
            <a:pPr lvl="4">
              <a:buClr>
                <a:srgbClr val="FFCC33"/>
              </a:buClr>
            </a:pPr>
            <a:r>
              <a:rPr lang="en-US" dirty="0" smtClean="0"/>
              <a:t>Fifth level</a:t>
            </a:r>
            <a:endParaRPr lang="en-GB" dirty="0"/>
          </a:p>
        </p:txBody>
      </p:sp>
    </p:spTree>
    <p:extLst>
      <p:ext uri="{BB962C8B-B14F-4D97-AF65-F5344CB8AC3E}">
        <p14:creationId xmlns:p14="http://schemas.microsoft.com/office/powerpoint/2010/main" val="210367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four image boxes">
    <p:spTree>
      <p:nvGrpSpPr>
        <p:cNvPr id="1" name=""/>
        <p:cNvGrpSpPr/>
        <p:nvPr/>
      </p:nvGrpSpPr>
      <p:grpSpPr>
        <a:xfrm>
          <a:off x="0" y="0"/>
          <a:ext cx="0" cy="0"/>
          <a:chOff x="0" y="0"/>
          <a:chExt cx="0" cy="0"/>
        </a:xfrm>
      </p:grpSpPr>
      <p:sp>
        <p:nvSpPr>
          <p:cNvPr id="46" name="Text Placeholder 24"/>
          <p:cNvSpPr>
            <a:spLocks noGrp="1"/>
          </p:cNvSpPr>
          <p:nvPr>
            <p:ph type="body" sz="quarter" idx="20" hasCustomPrompt="1"/>
          </p:nvPr>
        </p:nvSpPr>
        <p:spPr>
          <a:xfrm>
            <a:off x="426774" y="1943669"/>
            <a:ext cx="2700000" cy="758643"/>
          </a:xfrm>
          <a:solidFill>
            <a:srgbClr val="232E45"/>
          </a:solidFill>
          <a:ln>
            <a:solidFill>
              <a:srgbClr val="232E45"/>
            </a:solidFill>
          </a:ln>
        </p:spPr>
        <p:txBody>
          <a:bodyPr>
            <a:normAutofit/>
          </a:bodyPr>
          <a:lstStyle>
            <a:lvl1pPr algn="l">
              <a:defRPr sz="16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		        1</a:t>
            </a:r>
          </a:p>
        </p:txBody>
      </p:sp>
      <p:sp>
        <p:nvSpPr>
          <p:cNvPr id="25" name="Text Placeholder 24"/>
          <p:cNvSpPr>
            <a:spLocks noGrp="1"/>
          </p:cNvSpPr>
          <p:nvPr>
            <p:ph type="body" sz="quarter" idx="13" hasCustomPrompt="1"/>
          </p:nvPr>
        </p:nvSpPr>
        <p:spPr>
          <a:xfrm>
            <a:off x="426774" y="4620697"/>
            <a:ext cx="2700000" cy="1457960"/>
          </a:xfrm>
          <a:solidFill>
            <a:srgbClr val="232E45"/>
          </a:solidFill>
          <a:ln>
            <a:solidFill>
              <a:srgbClr val="232E45"/>
            </a:solidFill>
          </a:ln>
        </p:spPr>
        <p:txBody>
          <a:bodyPr>
            <a:normAutofit/>
          </a:bodyPr>
          <a:lstStyle>
            <a:lvl1pPr algn="l">
              <a:defRPr sz="16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p>
          <a:p>
            <a:pPr lvl="2"/>
            <a:r>
              <a:rPr lang="en-US" dirty="0" smtClean="0"/>
              <a:t>Sub text</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smtClean="0"/>
              <a:t>Corporate Presentation Template v5</a:t>
            </a:r>
            <a:endParaRPr lang="en-GB" dirty="0"/>
          </a:p>
        </p:txBody>
      </p:sp>
      <p:sp>
        <p:nvSpPr>
          <p:cNvPr id="4" name="Slide Number Placeholder 3"/>
          <p:cNvSpPr>
            <a:spLocks noGrp="1"/>
          </p:cNvSpPr>
          <p:nvPr>
            <p:ph type="sldNum" sz="quarter" idx="11"/>
          </p:nvPr>
        </p:nvSpPr>
        <p:spPr/>
        <p:txBody>
          <a:bodyPr/>
          <a:lstStyle/>
          <a:p>
            <a:fld id="{37F9C675-962A-477F-BE3A-4AB30256F56A}" type="slidenum">
              <a:rPr lang="en-GB" smtClean="0"/>
              <a:t>‹#›</a:t>
            </a:fld>
            <a:endParaRPr lang="en-GB"/>
          </a:p>
        </p:txBody>
      </p:sp>
      <p:sp>
        <p:nvSpPr>
          <p:cNvPr id="5" name="Freeform 5">
            <a:extLst>
              <a:ext uri="{FF2B5EF4-FFF2-40B4-BE49-F238E27FC236}">
                <a16:creationId xmlns:a16="http://schemas.microsoft.com/office/drawing/2014/main" id="{995D36C2-6CF6-4A30-8C8B-1BDE90C70BB7}"/>
              </a:ext>
            </a:extLst>
          </p:cNvPr>
          <p:cNvSpPr>
            <a:spLocks/>
          </p:cNvSpPr>
          <p:nvPr userDrawn="1"/>
        </p:nvSpPr>
        <p:spPr bwMode="auto">
          <a:xfrm>
            <a:off x="-1" y="-1"/>
            <a:ext cx="1395663" cy="1578544"/>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232E45"/>
          </a:solidFill>
          <a:ln>
            <a:noFill/>
          </a:ln>
          <a:extLst/>
        </p:spPr>
        <p:txBody>
          <a:bodyPr vert="horz" wrap="square" lIns="91440" tIns="45720" rIns="91440" bIns="45720" numCol="1" anchor="t" anchorCtr="0" compatLnSpc="1">
            <a:prstTxWarp prst="textNoShape">
              <a:avLst/>
            </a:prstTxWarp>
          </a:bodyPr>
          <a:lstStyle/>
          <a:p>
            <a:endParaRPr lang="ar-A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11" y="365125"/>
            <a:ext cx="822887" cy="286121"/>
          </a:xfrm>
          <a:prstGeom prst="rect">
            <a:avLst/>
          </a:prstGeom>
        </p:spPr>
      </p:pic>
      <p:sp>
        <p:nvSpPr>
          <p:cNvPr id="9" name="Text Placeholder 11"/>
          <p:cNvSpPr txBox="1">
            <a:spLocks/>
          </p:cNvSpPr>
          <p:nvPr userDrawn="1"/>
        </p:nvSpPr>
        <p:spPr>
          <a:xfrm>
            <a:off x="7988968" y="6481570"/>
            <a:ext cx="2628232" cy="200818"/>
          </a:xfrm>
          <a:prstGeom prst="rect">
            <a:avLst/>
          </a:prstGeom>
        </p:spPr>
        <p:txBody>
          <a:bodyPr>
            <a:noAutofit/>
          </a:bodyPr>
          <a:lstStyle>
            <a:lvl1pPr marL="0" marR="0" indent="0" algn="r" defTabSz="967710" rtl="0" eaLnBrk="1" fontAlgn="auto" latinLnBrk="0" hangingPunct="1">
              <a:lnSpc>
                <a:spcPct val="102000"/>
              </a:lnSpc>
              <a:spcBef>
                <a:spcPts val="1058"/>
              </a:spcBef>
              <a:spcAft>
                <a:spcPts val="0"/>
              </a:spcAft>
              <a:buClrTx/>
              <a:buSzTx/>
              <a:buFont typeface="Arial" panose="020B0604020202020204" pitchFamily="34" charset="0"/>
              <a:buNone/>
              <a:tabLst/>
              <a:defRPr sz="1000" b="1" kern="1200" baseline="0">
                <a:solidFill>
                  <a:srgbClr val="A9A9A9"/>
                </a:solidFill>
                <a:latin typeface="Arial" panose="020B0604020202020204" pitchFamily="34" charset="0"/>
                <a:ea typeface="+mn-ea"/>
                <a:cs typeface="Arial" panose="020B0604020202020204" pitchFamily="34" charset="0"/>
              </a:defRPr>
            </a:lvl1pPr>
            <a:lvl2pPr marL="0" marR="0" indent="0" algn="l" defTabSz="967710" rtl="0" eaLnBrk="1" fontAlgn="auto" latinLnBrk="0" hangingPunct="1">
              <a:lnSpc>
                <a:spcPct val="102000"/>
              </a:lnSpc>
              <a:spcBef>
                <a:spcPts val="529"/>
              </a:spcBef>
              <a:spcAft>
                <a:spcPts val="529"/>
              </a:spcAft>
              <a:buClrTx/>
              <a:buSzTx/>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283929" marR="0" indent="-283929" algn="l" defTabSz="967710" rtl="0" eaLnBrk="1" fontAlgn="auto" latinLnBrk="0" hangingPunct="1">
              <a:lnSpc>
                <a:spcPct val="102000"/>
              </a:lnSpc>
              <a:spcBef>
                <a:spcPts val="529"/>
              </a:spcBef>
              <a:spcAft>
                <a:spcPts val="529"/>
              </a:spcAft>
              <a:buClr>
                <a:srgbClr val="FFCC66"/>
              </a:buClr>
              <a:buSzPct val="110000"/>
              <a:buFont typeface="Univia Pro" panose="00000800000000000000" pitchFamily="50" charset="0"/>
              <a:buChar char="&gt;"/>
              <a:tabLst/>
              <a:defRPr sz="1800" kern="1200">
                <a:solidFill>
                  <a:schemeClr val="tx1"/>
                </a:solidFill>
                <a:latin typeface="Arial" panose="020B0604020202020204" pitchFamily="34" charset="0"/>
                <a:ea typeface="+mn-ea"/>
                <a:cs typeface="Arial" panose="020B0604020202020204" pitchFamily="34" charset="0"/>
              </a:defRPr>
            </a:lvl3pPr>
            <a:lvl4pPr marL="567857" marR="0" indent="-28392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850106" marR="0" indent="-28224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smtClean="0"/>
              <a:t>Legally privileged and confidential</a:t>
            </a:r>
            <a:endParaRPr lang="en-GB" b="0" dirty="0"/>
          </a:p>
        </p:txBody>
      </p:sp>
      <p:sp>
        <p:nvSpPr>
          <p:cNvPr id="26" name="Picture Placeholder 25"/>
          <p:cNvSpPr>
            <a:spLocks noGrp="1"/>
          </p:cNvSpPr>
          <p:nvPr>
            <p:ph type="pic" sz="quarter" idx="12" hasCustomPrompt="1"/>
          </p:nvPr>
        </p:nvSpPr>
        <p:spPr>
          <a:xfrm>
            <a:off x="426774" y="1943669"/>
            <a:ext cx="2700000" cy="2684731"/>
          </a:xfrm>
          <a:prstGeom prst="snip1Rect">
            <a:avLst>
              <a:gd name="adj" fmla="val 25298"/>
            </a:avLst>
          </a:prstGeom>
          <a:solidFill>
            <a:schemeClr val="bg1">
              <a:lumMod val="85000"/>
            </a:schemeClr>
          </a:solidFill>
          <a:ln>
            <a:solidFill>
              <a:srgbClr val="D9D9D9"/>
            </a:solidFill>
          </a:ln>
        </p:spPr>
        <p:txBody>
          <a:bodyPr wrap="square" anchor="ctr">
            <a:noAutofit/>
          </a:bodyPr>
          <a:lstStyle>
            <a:lvl1pPr algn="ctr">
              <a:defRPr/>
            </a:lvl1pPr>
          </a:lstStyle>
          <a:p>
            <a:r>
              <a:rPr lang="en-GB" dirty="0" smtClean="0"/>
              <a:t>(image here)</a:t>
            </a:r>
            <a:endParaRPr lang="en-GB" dirty="0"/>
          </a:p>
        </p:txBody>
      </p:sp>
      <p:sp>
        <p:nvSpPr>
          <p:cNvPr id="47" name="Text Placeholder 24"/>
          <p:cNvSpPr>
            <a:spLocks noGrp="1"/>
          </p:cNvSpPr>
          <p:nvPr>
            <p:ph type="body" sz="quarter" idx="21" hasCustomPrompt="1"/>
          </p:nvPr>
        </p:nvSpPr>
        <p:spPr>
          <a:xfrm>
            <a:off x="3300068" y="1943669"/>
            <a:ext cx="2700000" cy="758643"/>
          </a:xfrm>
          <a:solidFill>
            <a:srgbClr val="232E45"/>
          </a:solidFill>
          <a:ln>
            <a:solidFill>
              <a:srgbClr val="232E45"/>
            </a:solidFill>
          </a:ln>
        </p:spPr>
        <p:txBody>
          <a:bodyPr>
            <a:normAutofit/>
          </a:bodyPr>
          <a:lstStyle>
            <a:lvl1pPr algn="l">
              <a:defRPr sz="16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		        2</a:t>
            </a:r>
          </a:p>
        </p:txBody>
      </p:sp>
      <p:sp>
        <p:nvSpPr>
          <p:cNvPr id="48" name="Text Placeholder 24"/>
          <p:cNvSpPr>
            <a:spLocks noGrp="1"/>
          </p:cNvSpPr>
          <p:nvPr>
            <p:ph type="body" sz="quarter" idx="22" hasCustomPrompt="1"/>
          </p:nvPr>
        </p:nvSpPr>
        <p:spPr>
          <a:xfrm>
            <a:off x="3300068" y="4620697"/>
            <a:ext cx="2700000" cy="1457960"/>
          </a:xfrm>
          <a:solidFill>
            <a:srgbClr val="232E45"/>
          </a:solidFill>
          <a:ln>
            <a:solidFill>
              <a:srgbClr val="232E45"/>
            </a:solidFill>
          </a:ln>
        </p:spPr>
        <p:txBody>
          <a:bodyPr>
            <a:normAutofit/>
          </a:bodyPr>
          <a:lstStyle>
            <a:lvl1pPr algn="l">
              <a:defRPr sz="16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p>
          <a:p>
            <a:pPr lvl="2"/>
            <a:r>
              <a:rPr lang="en-US" dirty="0" smtClean="0"/>
              <a:t>Sub text</a:t>
            </a:r>
          </a:p>
        </p:txBody>
      </p:sp>
      <p:sp>
        <p:nvSpPr>
          <p:cNvPr id="49" name="Picture Placeholder 25"/>
          <p:cNvSpPr>
            <a:spLocks noGrp="1"/>
          </p:cNvSpPr>
          <p:nvPr>
            <p:ph type="pic" sz="quarter" idx="23" hasCustomPrompt="1"/>
          </p:nvPr>
        </p:nvSpPr>
        <p:spPr>
          <a:xfrm>
            <a:off x="3300068" y="1943669"/>
            <a:ext cx="2700000" cy="2684731"/>
          </a:xfrm>
          <a:prstGeom prst="snip1Rect">
            <a:avLst>
              <a:gd name="adj" fmla="val 25298"/>
            </a:avLst>
          </a:prstGeom>
          <a:solidFill>
            <a:schemeClr val="bg1">
              <a:lumMod val="85000"/>
            </a:schemeClr>
          </a:solidFill>
          <a:ln>
            <a:solidFill>
              <a:srgbClr val="D9D9D9"/>
            </a:solidFill>
          </a:ln>
        </p:spPr>
        <p:txBody>
          <a:bodyPr wrap="square" anchor="ctr">
            <a:noAutofit/>
          </a:bodyPr>
          <a:lstStyle>
            <a:lvl1pPr algn="ctr">
              <a:defRPr/>
            </a:lvl1pPr>
          </a:lstStyle>
          <a:p>
            <a:r>
              <a:rPr lang="en-GB" dirty="0" smtClean="0"/>
              <a:t>(image here)</a:t>
            </a:r>
            <a:endParaRPr lang="en-GB" dirty="0"/>
          </a:p>
        </p:txBody>
      </p:sp>
      <p:sp>
        <p:nvSpPr>
          <p:cNvPr id="50" name="Text Placeholder 24"/>
          <p:cNvSpPr>
            <a:spLocks noGrp="1"/>
          </p:cNvSpPr>
          <p:nvPr>
            <p:ph type="body" sz="quarter" idx="24" hasCustomPrompt="1"/>
          </p:nvPr>
        </p:nvSpPr>
        <p:spPr>
          <a:xfrm>
            <a:off x="6173365" y="1943669"/>
            <a:ext cx="2700000" cy="758643"/>
          </a:xfrm>
          <a:solidFill>
            <a:srgbClr val="232E45"/>
          </a:solidFill>
          <a:ln>
            <a:solidFill>
              <a:srgbClr val="232E45"/>
            </a:solidFill>
          </a:ln>
        </p:spPr>
        <p:txBody>
          <a:bodyPr>
            <a:normAutofit/>
          </a:bodyPr>
          <a:lstStyle>
            <a:lvl1pPr algn="l">
              <a:defRPr sz="16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		        3</a:t>
            </a:r>
          </a:p>
        </p:txBody>
      </p:sp>
      <p:sp>
        <p:nvSpPr>
          <p:cNvPr id="51" name="Text Placeholder 24"/>
          <p:cNvSpPr>
            <a:spLocks noGrp="1"/>
          </p:cNvSpPr>
          <p:nvPr>
            <p:ph type="body" sz="quarter" idx="25" hasCustomPrompt="1"/>
          </p:nvPr>
        </p:nvSpPr>
        <p:spPr>
          <a:xfrm>
            <a:off x="6173365" y="4620697"/>
            <a:ext cx="2700000" cy="1457960"/>
          </a:xfrm>
          <a:solidFill>
            <a:srgbClr val="232E45"/>
          </a:solidFill>
          <a:ln>
            <a:solidFill>
              <a:srgbClr val="232E45"/>
            </a:solidFill>
          </a:ln>
        </p:spPr>
        <p:txBody>
          <a:bodyPr>
            <a:normAutofit/>
          </a:bodyPr>
          <a:lstStyle>
            <a:lvl1pPr algn="l">
              <a:defRPr sz="16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p>
          <a:p>
            <a:pPr lvl="2"/>
            <a:r>
              <a:rPr lang="en-US" dirty="0" smtClean="0"/>
              <a:t>Sub text</a:t>
            </a:r>
          </a:p>
        </p:txBody>
      </p:sp>
      <p:sp>
        <p:nvSpPr>
          <p:cNvPr id="52" name="Picture Placeholder 25"/>
          <p:cNvSpPr>
            <a:spLocks noGrp="1"/>
          </p:cNvSpPr>
          <p:nvPr>
            <p:ph type="pic" sz="quarter" idx="26" hasCustomPrompt="1"/>
          </p:nvPr>
        </p:nvSpPr>
        <p:spPr>
          <a:xfrm>
            <a:off x="6173365" y="1943669"/>
            <a:ext cx="2700000" cy="2684731"/>
          </a:xfrm>
          <a:prstGeom prst="snip1Rect">
            <a:avLst>
              <a:gd name="adj" fmla="val 25298"/>
            </a:avLst>
          </a:prstGeom>
          <a:solidFill>
            <a:schemeClr val="bg1">
              <a:lumMod val="85000"/>
            </a:schemeClr>
          </a:solidFill>
          <a:ln>
            <a:solidFill>
              <a:srgbClr val="D9D9D9"/>
            </a:solidFill>
          </a:ln>
        </p:spPr>
        <p:txBody>
          <a:bodyPr wrap="square" anchor="ctr">
            <a:noAutofit/>
          </a:bodyPr>
          <a:lstStyle>
            <a:lvl1pPr algn="ctr">
              <a:defRPr/>
            </a:lvl1pPr>
          </a:lstStyle>
          <a:p>
            <a:r>
              <a:rPr lang="en-GB" dirty="0" smtClean="0"/>
              <a:t>(image here)</a:t>
            </a:r>
            <a:endParaRPr lang="en-GB" dirty="0"/>
          </a:p>
        </p:txBody>
      </p:sp>
      <p:sp>
        <p:nvSpPr>
          <p:cNvPr id="53" name="Text Placeholder 24"/>
          <p:cNvSpPr>
            <a:spLocks noGrp="1"/>
          </p:cNvSpPr>
          <p:nvPr>
            <p:ph type="body" sz="quarter" idx="27" hasCustomPrompt="1"/>
          </p:nvPr>
        </p:nvSpPr>
        <p:spPr>
          <a:xfrm>
            <a:off x="9046662" y="1943669"/>
            <a:ext cx="2700000" cy="758643"/>
          </a:xfrm>
          <a:solidFill>
            <a:srgbClr val="232E45"/>
          </a:solidFill>
          <a:ln>
            <a:solidFill>
              <a:srgbClr val="232E45"/>
            </a:solidFill>
          </a:ln>
        </p:spPr>
        <p:txBody>
          <a:bodyPr>
            <a:normAutofit/>
          </a:bodyPr>
          <a:lstStyle>
            <a:lvl1pPr algn="l">
              <a:defRPr sz="16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		        4</a:t>
            </a:r>
          </a:p>
        </p:txBody>
      </p:sp>
      <p:sp>
        <p:nvSpPr>
          <p:cNvPr id="54" name="Text Placeholder 24"/>
          <p:cNvSpPr>
            <a:spLocks noGrp="1"/>
          </p:cNvSpPr>
          <p:nvPr>
            <p:ph type="body" sz="quarter" idx="28" hasCustomPrompt="1"/>
          </p:nvPr>
        </p:nvSpPr>
        <p:spPr>
          <a:xfrm>
            <a:off x="9046662" y="4620697"/>
            <a:ext cx="2700000" cy="1457960"/>
          </a:xfrm>
          <a:solidFill>
            <a:srgbClr val="232E45"/>
          </a:solidFill>
          <a:ln>
            <a:solidFill>
              <a:srgbClr val="232E45"/>
            </a:solidFill>
          </a:ln>
        </p:spPr>
        <p:txBody>
          <a:bodyPr>
            <a:normAutofit/>
          </a:bodyPr>
          <a:lstStyle>
            <a:lvl1pPr algn="l">
              <a:defRPr sz="16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p>
          <a:p>
            <a:pPr lvl="2"/>
            <a:r>
              <a:rPr lang="en-US" dirty="0" smtClean="0"/>
              <a:t>Sub text</a:t>
            </a:r>
          </a:p>
        </p:txBody>
      </p:sp>
      <p:sp>
        <p:nvSpPr>
          <p:cNvPr id="55" name="Picture Placeholder 25"/>
          <p:cNvSpPr>
            <a:spLocks noGrp="1"/>
          </p:cNvSpPr>
          <p:nvPr>
            <p:ph type="pic" sz="quarter" idx="29" hasCustomPrompt="1"/>
          </p:nvPr>
        </p:nvSpPr>
        <p:spPr>
          <a:xfrm>
            <a:off x="9046662" y="1943669"/>
            <a:ext cx="2700000" cy="2684731"/>
          </a:xfrm>
          <a:prstGeom prst="snip1Rect">
            <a:avLst>
              <a:gd name="adj" fmla="val 25298"/>
            </a:avLst>
          </a:prstGeom>
          <a:solidFill>
            <a:schemeClr val="bg1">
              <a:lumMod val="85000"/>
            </a:schemeClr>
          </a:solidFill>
          <a:ln>
            <a:solidFill>
              <a:srgbClr val="D9D9D9"/>
            </a:solidFill>
          </a:ln>
        </p:spPr>
        <p:txBody>
          <a:bodyPr wrap="square" anchor="ctr">
            <a:noAutofit/>
          </a:bodyPr>
          <a:lstStyle>
            <a:lvl1pPr algn="ctr">
              <a:defRPr/>
            </a:lvl1pPr>
          </a:lstStyle>
          <a:p>
            <a:r>
              <a:rPr lang="en-GB" dirty="0" smtClean="0"/>
              <a:t>(image here)</a:t>
            </a:r>
            <a:endParaRPr lang="en-GB" dirty="0"/>
          </a:p>
        </p:txBody>
      </p:sp>
    </p:spTree>
    <p:extLst>
      <p:ext uri="{BB962C8B-B14F-4D97-AF65-F5344CB8AC3E}">
        <p14:creationId xmlns:p14="http://schemas.microsoft.com/office/powerpoint/2010/main" val="406439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smtClean="0"/>
              <a:t>Corporate Presentation Template v5</a:t>
            </a:r>
            <a:endParaRPr lang="en-GB" dirty="0"/>
          </a:p>
        </p:txBody>
      </p:sp>
      <p:sp>
        <p:nvSpPr>
          <p:cNvPr id="4" name="Slide Number Placeholder 3"/>
          <p:cNvSpPr>
            <a:spLocks noGrp="1"/>
          </p:cNvSpPr>
          <p:nvPr>
            <p:ph type="sldNum" sz="quarter" idx="11"/>
          </p:nvPr>
        </p:nvSpPr>
        <p:spPr/>
        <p:txBody>
          <a:bodyPr/>
          <a:lstStyle/>
          <a:p>
            <a:fld id="{37F9C675-962A-477F-BE3A-4AB30256F56A}" type="slidenum">
              <a:rPr lang="en-GB" smtClean="0"/>
              <a:t>‹#›</a:t>
            </a:fld>
            <a:endParaRPr lang="en-GB"/>
          </a:p>
        </p:txBody>
      </p:sp>
      <p:sp>
        <p:nvSpPr>
          <p:cNvPr id="5" name="Freeform 5">
            <a:extLst>
              <a:ext uri="{FF2B5EF4-FFF2-40B4-BE49-F238E27FC236}">
                <a16:creationId xmlns:a16="http://schemas.microsoft.com/office/drawing/2014/main" id="{995D36C2-6CF6-4A30-8C8B-1BDE90C70BB7}"/>
              </a:ext>
            </a:extLst>
          </p:cNvPr>
          <p:cNvSpPr>
            <a:spLocks/>
          </p:cNvSpPr>
          <p:nvPr userDrawn="1"/>
        </p:nvSpPr>
        <p:spPr bwMode="auto">
          <a:xfrm>
            <a:off x="-1" y="-1"/>
            <a:ext cx="1395663" cy="1578544"/>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232E45"/>
          </a:solidFill>
          <a:ln>
            <a:noFill/>
          </a:ln>
          <a:extLst/>
        </p:spPr>
        <p:txBody>
          <a:bodyPr vert="horz" wrap="square" lIns="91440" tIns="45720" rIns="91440" bIns="45720" numCol="1" anchor="t" anchorCtr="0" compatLnSpc="1">
            <a:prstTxWarp prst="textNoShape">
              <a:avLst/>
            </a:prstTxWarp>
          </a:bodyPr>
          <a:lstStyle/>
          <a:p>
            <a:endParaRPr lang="ar-A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11" y="365125"/>
            <a:ext cx="822887" cy="286121"/>
          </a:xfrm>
          <a:prstGeom prst="rect">
            <a:avLst/>
          </a:prstGeom>
        </p:spPr>
      </p:pic>
      <p:sp>
        <p:nvSpPr>
          <p:cNvPr id="9" name="Text Placeholder 11"/>
          <p:cNvSpPr txBox="1">
            <a:spLocks/>
          </p:cNvSpPr>
          <p:nvPr userDrawn="1"/>
        </p:nvSpPr>
        <p:spPr>
          <a:xfrm>
            <a:off x="7988968" y="6481570"/>
            <a:ext cx="2628232" cy="200818"/>
          </a:xfrm>
          <a:prstGeom prst="rect">
            <a:avLst/>
          </a:prstGeom>
        </p:spPr>
        <p:txBody>
          <a:bodyPr>
            <a:noAutofit/>
          </a:bodyPr>
          <a:lstStyle>
            <a:lvl1pPr marL="0" marR="0" indent="0" algn="r" defTabSz="967710" rtl="0" eaLnBrk="1" fontAlgn="auto" latinLnBrk="0" hangingPunct="1">
              <a:lnSpc>
                <a:spcPct val="102000"/>
              </a:lnSpc>
              <a:spcBef>
                <a:spcPts val="1058"/>
              </a:spcBef>
              <a:spcAft>
                <a:spcPts val="0"/>
              </a:spcAft>
              <a:buClrTx/>
              <a:buSzTx/>
              <a:buFont typeface="Arial" panose="020B0604020202020204" pitchFamily="34" charset="0"/>
              <a:buNone/>
              <a:tabLst/>
              <a:defRPr sz="1000" b="1" kern="1200" baseline="0">
                <a:solidFill>
                  <a:srgbClr val="A9A9A9"/>
                </a:solidFill>
                <a:latin typeface="Arial" panose="020B0604020202020204" pitchFamily="34" charset="0"/>
                <a:ea typeface="+mn-ea"/>
                <a:cs typeface="Arial" panose="020B0604020202020204" pitchFamily="34" charset="0"/>
              </a:defRPr>
            </a:lvl1pPr>
            <a:lvl2pPr marL="0" marR="0" indent="0" algn="l" defTabSz="967710" rtl="0" eaLnBrk="1" fontAlgn="auto" latinLnBrk="0" hangingPunct="1">
              <a:lnSpc>
                <a:spcPct val="102000"/>
              </a:lnSpc>
              <a:spcBef>
                <a:spcPts val="529"/>
              </a:spcBef>
              <a:spcAft>
                <a:spcPts val="529"/>
              </a:spcAft>
              <a:buClrTx/>
              <a:buSzTx/>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283929" marR="0" indent="-283929" algn="l" defTabSz="967710" rtl="0" eaLnBrk="1" fontAlgn="auto" latinLnBrk="0" hangingPunct="1">
              <a:lnSpc>
                <a:spcPct val="102000"/>
              </a:lnSpc>
              <a:spcBef>
                <a:spcPts val="529"/>
              </a:spcBef>
              <a:spcAft>
                <a:spcPts val="529"/>
              </a:spcAft>
              <a:buClr>
                <a:srgbClr val="FFCC66"/>
              </a:buClr>
              <a:buSzPct val="110000"/>
              <a:buFont typeface="Univia Pro" panose="00000800000000000000" pitchFamily="50" charset="0"/>
              <a:buChar char="&gt;"/>
              <a:tabLst/>
              <a:defRPr sz="1800" kern="1200">
                <a:solidFill>
                  <a:schemeClr val="tx1"/>
                </a:solidFill>
                <a:latin typeface="Arial" panose="020B0604020202020204" pitchFamily="34" charset="0"/>
                <a:ea typeface="+mn-ea"/>
                <a:cs typeface="Arial" panose="020B0604020202020204" pitchFamily="34" charset="0"/>
              </a:defRPr>
            </a:lvl3pPr>
            <a:lvl4pPr marL="567857" marR="0" indent="-28392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850106" marR="0" indent="-28224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smtClean="0"/>
              <a:t>Legally privileged and confidential</a:t>
            </a:r>
            <a:endParaRPr lang="en-GB" b="0" dirty="0"/>
          </a:p>
        </p:txBody>
      </p:sp>
    </p:spTree>
    <p:extLst>
      <p:ext uri="{BB962C8B-B14F-4D97-AF65-F5344CB8AC3E}">
        <p14:creationId xmlns:p14="http://schemas.microsoft.com/office/powerpoint/2010/main" val="1904666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smtClean="0"/>
              <a:t>Corporate Presentation Template v5</a:t>
            </a:r>
            <a:endParaRPr lang="en-GB" dirty="0"/>
          </a:p>
        </p:txBody>
      </p:sp>
      <p:sp>
        <p:nvSpPr>
          <p:cNvPr id="4" name="Slide Number Placeholder 3"/>
          <p:cNvSpPr>
            <a:spLocks noGrp="1"/>
          </p:cNvSpPr>
          <p:nvPr>
            <p:ph type="sldNum" sz="quarter" idx="11"/>
          </p:nvPr>
        </p:nvSpPr>
        <p:spPr/>
        <p:txBody>
          <a:bodyPr/>
          <a:lstStyle/>
          <a:p>
            <a:fld id="{37F9C675-962A-477F-BE3A-4AB30256F56A}" type="slidenum">
              <a:rPr lang="en-GB" smtClean="0"/>
              <a:t>‹#›</a:t>
            </a:fld>
            <a:endParaRPr lang="en-GB"/>
          </a:p>
        </p:txBody>
      </p:sp>
      <p:sp>
        <p:nvSpPr>
          <p:cNvPr id="5" name="Freeform 5">
            <a:extLst>
              <a:ext uri="{FF2B5EF4-FFF2-40B4-BE49-F238E27FC236}">
                <a16:creationId xmlns:a16="http://schemas.microsoft.com/office/drawing/2014/main" id="{995D36C2-6CF6-4A30-8C8B-1BDE90C70BB7}"/>
              </a:ext>
            </a:extLst>
          </p:cNvPr>
          <p:cNvSpPr>
            <a:spLocks/>
          </p:cNvSpPr>
          <p:nvPr userDrawn="1"/>
        </p:nvSpPr>
        <p:spPr bwMode="auto">
          <a:xfrm>
            <a:off x="-1" y="-1"/>
            <a:ext cx="1395663" cy="1578544"/>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232E45"/>
          </a:solidFill>
          <a:ln>
            <a:noFill/>
          </a:ln>
          <a:extLst/>
        </p:spPr>
        <p:txBody>
          <a:bodyPr vert="horz" wrap="square" lIns="91440" tIns="45720" rIns="91440" bIns="45720" numCol="1" anchor="t" anchorCtr="0" compatLnSpc="1">
            <a:prstTxWarp prst="textNoShape">
              <a:avLst/>
            </a:prstTxWarp>
          </a:bodyPr>
          <a:lstStyle/>
          <a:p>
            <a:endParaRPr lang="ar-A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11" y="365125"/>
            <a:ext cx="822887" cy="286121"/>
          </a:xfrm>
          <a:prstGeom prst="rect">
            <a:avLst/>
          </a:prstGeom>
        </p:spPr>
      </p:pic>
      <p:sp>
        <p:nvSpPr>
          <p:cNvPr id="9" name="Text Placeholder 11"/>
          <p:cNvSpPr txBox="1">
            <a:spLocks/>
          </p:cNvSpPr>
          <p:nvPr userDrawn="1"/>
        </p:nvSpPr>
        <p:spPr>
          <a:xfrm>
            <a:off x="7988968" y="6481570"/>
            <a:ext cx="2628232" cy="200818"/>
          </a:xfrm>
          <a:prstGeom prst="rect">
            <a:avLst/>
          </a:prstGeom>
        </p:spPr>
        <p:txBody>
          <a:bodyPr>
            <a:noAutofit/>
          </a:bodyPr>
          <a:lstStyle>
            <a:lvl1pPr marL="0" marR="0" indent="0" algn="r" defTabSz="967710" rtl="0" eaLnBrk="1" fontAlgn="auto" latinLnBrk="0" hangingPunct="1">
              <a:lnSpc>
                <a:spcPct val="102000"/>
              </a:lnSpc>
              <a:spcBef>
                <a:spcPts val="1058"/>
              </a:spcBef>
              <a:spcAft>
                <a:spcPts val="0"/>
              </a:spcAft>
              <a:buClrTx/>
              <a:buSzTx/>
              <a:buFont typeface="Arial" panose="020B0604020202020204" pitchFamily="34" charset="0"/>
              <a:buNone/>
              <a:tabLst/>
              <a:defRPr sz="1000" b="1" kern="1200" baseline="0">
                <a:solidFill>
                  <a:srgbClr val="A9A9A9"/>
                </a:solidFill>
                <a:latin typeface="Arial" panose="020B0604020202020204" pitchFamily="34" charset="0"/>
                <a:ea typeface="+mn-ea"/>
                <a:cs typeface="Arial" panose="020B0604020202020204" pitchFamily="34" charset="0"/>
              </a:defRPr>
            </a:lvl1pPr>
            <a:lvl2pPr marL="0" marR="0" indent="0" algn="l" defTabSz="967710" rtl="0" eaLnBrk="1" fontAlgn="auto" latinLnBrk="0" hangingPunct="1">
              <a:lnSpc>
                <a:spcPct val="102000"/>
              </a:lnSpc>
              <a:spcBef>
                <a:spcPts val="529"/>
              </a:spcBef>
              <a:spcAft>
                <a:spcPts val="529"/>
              </a:spcAft>
              <a:buClrTx/>
              <a:buSzTx/>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283929" marR="0" indent="-283929" algn="l" defTabSz="967710" rtl="0" eaLnBrk="1" fontAlgn="auto" latinLnBrk="0" hangingPunct="1">
              <a:lnSpc>
                <a:spcPct val="102000"/>
              </a:lnSpc>
              <a:spcBef>
                <a:spcPts val="529"/>
              </a:spcBef>
              <a:spcAft>
                <a:spcPts val="529"/>
              </a:spcAft>
              <a:buClr>
                <a:srgbClr val="FFCC66"/>
              </a:buClr>
              <a:buSzPct val="110000"/>
              <a:buFont typeface="Univia Pro" panose="00000800000000000000" pitchFamily="50" charset="0"/>
              <a:buChar char="&gt;"/>
              <a:tabLst/>
              <a:defRPr sz="1800" kern="1200">
                <a:solidFill>
                  <a:schemeClr val="tx1"/>
                </a:solidFill>
                <a:latin typeface="Arial" panose="020B0604020202020204" pitchFamily="34" charset="0"/>
                <a:ea typeface="+mn-ea"/>
                <a:cs typeface="Arial" panose="020B0604020202020204" pitchFamily="34" charset="0"/>
              </a:defRPr>
            </a:lvl3pPr>
            <a:lvl4pPr marL="567857" marR="0" indent="-28392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850106" marR="0" indent="-28224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smtClean="0"/>
              <a:t>Legally privileged and confidential</a:t>
            </a:r>
            <a:endParaRPr lang="en-GB" b="0" dirty="0"/>
          </a:p>
        </p:txBody>
      </p:sp>
      <p:sp>
        <p:nvSpPr>
          <p:cNvPr id="8" name="Chart Placeholder 7"/>
          <p:cNvSpPr>
            <a:spLocks noGrp="1"/>
          </p:cNvSpPr>
          <p:nvPr>
            <p:ph type="chart" sz="quarter" idx="12"/>
          </p:nvPr>
        </p:nvSpPr>
        <p:spPr>
          <a:xfrm>
            <a:off x="838200" y="1782763"/>
            <a:ext cx="10515600" cy="4217987"/>
          </a:xfrm>
        </p:spPr>
        <p:txBody>
          <a:bodyPr/>
          <a:lstStyle/>
          <a:p>
            <a:endParaRPr lang="en-GB"/>
          </a:p>
        </p:txBody>
      </p:sp>
    </p:spTree>
    <p:extLst>
      <p:ext uri="{BB962C8B-B14F-4D97-AF65-F5344CB8AC3E}">
        <p14:creationId xmlns:p14="http://schemas.microsoft.com/office/powerpoint/2010/main" val="1255843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Blank ">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smtClean="0"/>
              <a:t>Corporate Presentation Template v5</a:t>
            </a:r>
            <a:endParaRPr lang="en-GB" dirty="0"/>
          </a:p>
        </p:txBody>
      </p:sp>
      <p:sp>
        <p:nvSpPr>
          <p:cNvPr id="4" name="Slide Number Placeholder 3"/>
          <p:cNvSpPr>
            <a:spLocks noGrp="1"/>
          </p:cNvSpPr>
          <p:nvPr>
            <p:ph type="sldNum" sz="quarter" idx="11"/>
          </p:nvPr>
        </p:nvSpPr>
        <p:spPr/>
        <p:txBody>
          <a:bodyPr/>
          <a:lstStyle/>
          <a:p>
            <a:fld id="{37F9C675-962A-477F-BE3A-4AB30256F56A}" type="slidenum">
              <a:rPr lang="en-GB" smtClean="0"/>
              <a:t>‹#›</a:t>
            </a:fld>
            <a:endParaRPr lang="en-GB"/>
          </a:p>
        </p:txBody>
      </p:sp>
      <p:sp>
        <p:nvSpPr>
          <p:cNvPr id="5" name="Freeform 5">
            <a:extLst>
              <a:ext uri="{FF2B5EF4-FFF2-40B4-BE49-F238E27FC236}">
                <a16:creationId xmlns:a16="http://schemas.microsoft.com/office/drawing/2014/main" id="{995D36C2-6CF6-4A30-8C8B-1BDE90C70BB7}"/>
              </a:ext>
            </a:extLst>
          </p:cNvPr>
          <p:cNvSpPr>
            <a:spLocks/>
          </p:cNvSpPr>
          <p:nvPr userDrawn="1"/>
        </p:nvSpPr>
        <p:spPr bwMode="auto">
          <a:xfrm>
            <a:off x="-1" y="-1"/>
            <a:ext cx="1395663" cy="1578544"/>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232E45"/>
          </a:solidFill>
          <a:ln>
            <a:noFill/>
          </a:ln>
          <a:extLst/>
        </p:spPr>
        <p:txBody>
          <a:bodyPr vert="horz" wrap="square" lIns="91440" tIns="45720" rIns="91440" bIns="45720" numCol="1" anchor="t" anchorCtr="0" compatLnSpc="1">
            <a:prstTxWarp prst="textNoShape">
              <a:avLst/>
            </a:prstTxWarp>
          </a:bodyPr>
          <a:lstStyle/>
          <a:p>
            <a:endParaRPr lang="ar-A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11" y="365125"/>
            <a:ext cx="822887" cy="286121"/>
          </a:xfrm>
          <a:prstGeom prst="rect">
            <a:avLst/>
          </a:prstGeom>
        </p:spPr>
      </p:pic>
      <p:sp>
        <p:nvSpPr>
          <p:cNvPr id="9" name="Text Placeholder 11"/>
          <p:cNvSpPr txBox="1">
            <a:spLocks/>
          </p:cNvSpPr>
          <p:nvPr userDrawn="1"/>
        </p:nvSpPr>
        <p:spPr>
          <a:xfrm>
            <a:off x="7988968" y="6481570"/>
            <a:ext cx="2628232" cy="200818"/>
          </a:xfrm>
          <a:prstGeom prst="rect">
            <a:avLst/>
          </a:prstGeom>
        </p:spPr>
        <p:txBody>
          <a:bodyPr>
            <a:noAutofit/>
          </a:bodyPr>
          <a:lstStyle>
            <a:lvl1pPr marL="0" marR="0" indent="0" algn="r" defTabSz="967710" rtl="0" eaLnBrk="1" fontAlgn="auto" latinLnBrk="0" hangingPunct="1">
              <a:lnSpc>
                <a:spcPct val="102000"/>
              </a:lnSpc>
              <a:spcBef>
                <a:spcPts val="1058"/>
              </a:spcBef>
              <a:spcAft>
                <a:spcPts val="0"/>
              </a:spcAft>
              <a:buClrTx/>
              <a:buSzTx/>
              <a:buFont typeface="Arial" panose="020B0604020202020204" pitchFamily="34" charset="0"/>
              <a:buNone/>
              <a:tabLst/>
              <a:defRPr sz="1000" b="1" kern="1200" baseline="0">
                <a:solidFill>
                  <a:srgbClr val="A9A9A9"/>
                </a:solidFill>
                <a:latin typeface="Arial" panose="020B0604020202020204" pitchFamily="34" charset="0"/>
                <a:ea typeface="+mn-ea"/>
                <a:cs typeface="Arial" panose="020B0604020202020204" pitchFamily="34" charset="0"/>
              </a:defRPr>
            </a:lvl1pPr>
            <a:lvl2pPr marL="0" marR="0" indent="0" algn="l" defTabSz="967710" rtl="0" eaLnBrk="1" fontAlgn="auto" latinLnBrk="0" hangingPunct="1">
              <a:lnSpc>
                <a:spcPct val="102000"/>
              </a:lnSpc>
              <a:spcBef>
                <a:spcPts val="529"/>
              </a:spcBef>
              <a:spcAft>
                <a:spcPts val="529"/>
              </a:spcAft>
              <a:buClrTx/>
              <a:buSzTx/>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283929" marR="0" indent="-283929" algn="l" defTabSz="967710" rtl="0" eaLnBrk="1" fontAlgn="auto" latinLnBrk="0" hangingPunct="1">
              <a:lnSpc>
                <a:spcPct val="102000"/>
              </a:lnSpc>
              <a:spcBef>
                <a:spcPts val="529"/>
              </a:spcBef>
              <a:spcAft>
                <a:spcPts val="529"/>
              </a:spcAft>
              <a:buClr>
                <a:srgbClr val="FFCC66"/>
              </a:buClr>
              <a:buSzPct val="110000"/>
              <a:buFont typeface="Univia Pro" panose="00000800000000000000" pitchFamily="50" charset="0"/>
              <a:buChar char="&gt;"/>
              <a:tabLst/>
              <a:defRPr sz="1800" kern="1200">
                <a:solidFill>
                  <a:schemeClr val="tx1"/>
                </a:solidFill>
                <a:latin typeface="Arial" panose="020B0604020202020204" pitchFamily="34" charset="0"/>
                <a:ea typeface="+mn-ea"/>
                <a:cs typeface="Arial" panose="020B0604020202020204" pitchFamily="34" charset="0"/>
              </a:defRPr>
            </a:lvl3pPr>
            <a:lvl4pPr marL="567857" marR="0" indent="-28392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850106" marR="0" indent="-28224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smtClean="0"/>
              <a:t>Legally privileged and confidential</a:t>
            </a:r>
            <a:endParaRPr lang="en-GB" b="0" dirty="0"/>
          </a:p>
        </p:txBody>
      </p:sp>
    </p:spTree>
    <p:extLst>
      <p:ext uri="{BB962C8B-B14F-4D97-AF65-F5344CB8AC3E}">
        <p14:creationId xmlns:p14="http://schemas.microsoft.com/office/powerpoint/2010/main" val="3161772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Divider with image default">
    <p:spTree>
      <p:nvGrpSpPr>
        <p:cNvPr id="1" name=""/>
        <p:cNvGrpSpPr/>
        <p:nvPr/>
      </p:nvGrpSpPr>
      <p:grpSpPr>
        <a:xfrm>
          <a:off x="0" y="0"/>
          <a:ext cx="0" cy="0"/>
          <a:chOff x="0" y="0"/>
          <a:chExt cx="0" cy="0"/>
        </a:xfrm>
      </p:grpSpPr>
      <p:sp>
        <p:nvSpPr>
          <p:cNvPr id="3" name="Rectangle 2"/>
          <p:cNvSpPr/>
          <p:nvPr userDrawn="1"/>
        </p:nvSpPr>
        <p:spPr>
          <a:xfrm>
            <a:off x="3557785" y="0"/>
            <a:ext cx="8634215" cy="6858000"/>
          </a:xfrm>
          <a:custGeom>
            <a:avLst/>
            <a:gdLst>
              <a:gd name="connsiteX0" fmla="*/ 0 w 8634215"/>
              <a:gd name="connsiteY0" fmla="*/ 0 h 6858001"/>
              <a:gd name="connsiteX1" fmla="*/ 8634215 w 8634215"/>
              <a:gd name="connsiteY1" fmla="*/ 0 h 6858001"/>
              <a:gd name="connsiteX2" fmla="*/ 8634215 w 8634215"/>
              <a:gd name="connsiteY2" fmla="*/ 6858001 h 6858001"/>
              <a:gd name="connsiteX3" fmla="*/ 0 w 8634215"/>
              <a:gd name="connsiteY3" fmla="*/ 6858001 h 6858001"/>
              <a:gd name="connsiteX4" fmla="*/ 0 w 8634215"/>
              <a:gd name="connsiteY4" fmla="*/ 0 h 6858001"/>
              <a:gd name="connsiteX0" fmla="*/ 0 w 8634215"/>
              <a:gd name="connsiteY0" fmla="*/ 8545 h 6866546"/>
              <a:gd name="connsiteX1" fmla="*/ 6885176 w 8634215"/>
              <a:gd name="connsiteY1" fmla="*/ 0 h 6866546"/>
              <a:gd name="connsiteX2" fmla="*/ 8634215 w 8634215"/>
              <a:gd name="connsiteY2" fmla="*/ 8545 h 6866546"/>
              <a:gd name="connsiteX3" fmla="*/ 8634215 w 8634215"/>
              <a:gd name="connsiteY3" fmla="*/ 6866546 h 6866546"/>
              <a:gd name="connsiteX4" fmla="*/ 0 w 8634215"/>
              <a:gd name="connsiteY4" fmla="*/ 6866546 h 6866546"/>
              <a:gd name="connsiteX5" fmla="*/ 0 w 8634215"/>
              <a:gd name="connsiteY5" fmla="*/ 8545 h 6866546"/>
              <a:gd name="connsiteX0" fmla="*/ 0 w 8634215"/>
              <a:gd name="connsiteY0" fmla="*/ 6866546 h 6866546"/>
              <a:gd name="connsiteX1" fmla="*/ 6885176 w 8634215"/>
              <a:gd name="connsiteY1" fmla="*/ 0 h 6866546"/>
              <a:gd name="connsiteX2" fmla="*/ 8634215 w 8634215"/>
              <a:gd name="connsiteY2" fmla="*/ 8545 h 6866546"/>
              <a:gd name="connsiteX3" fmla="*/ 8634215 w 8634215"/>
              <a:gd name="connsiteY3" fmla="*/ 6866546 h 6866546"/>
              <a:gd name="connsiteX4" fmla="*/ 0 w 8634215"/>
              <a:gd name="connsiteY4" fmla="*/ 6866546 h 6866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4215" h="6866546">
                <a:moveTo>
                  <a:pt x="0" y="6866546"/>
                </a:moveTo>
                <a:lnTo>
                  <a:pt x="6885176" y="0"/>
                </a:lnTo>
                <a:lnTo>
                  <a:pt x="8634215" y="8545"/>
                </a:lnTo>
                <a:lnTo>
                  <a:pt x="8634215" y="6866546"/>
                </a:lnTo>
                <a:lnTo>
                  <a:pt x="0" y="6866546"/>
                </a:lnTo>
                <a:close/>
              </a:path>
            </a:pathLst>
          </a:custGeom>
          <a:solidFill>
            <a:srgbClr val="232E45">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Ins="576000" bIns="828000" rtlCol="0" anchor="b"/>
          <a:lstStyle/>
          <a:p>
            <a:pPr algn="r"/>
            <a:r>
              <a:rPr lang="en-GB" dirty="0" smtClean="0"/>
              <a:t>Size of corner image </a:t>
            </a:r>
            <a:endParaRPr lang="en-GB" dirty="0"/>
          </a:p>
        </p:txBody>
      </p:sp>
      <p:sp>
        <p:nvSpPr>
          <p:cNvPr id="15" name="Picture Placeholder 14"/>
          <p:cNvSpPr>
            <a:spLocks noGrp="1" noChangeAspect="1"/>
          </p:cNvSpPr>
          <p:nvPr>
            <p:ph type="pic" sz="quarter" idx="13"/>
          </p:nvPr>
        </p:nvSpPr>
        <p:spPr>
          <a:xfrm>
            <a:off x="3557785" y="0"/>
            <a:ext cx="8634215" cy="6858000"/>
          </a:xfrm>
          <a:custGeom>
            <a:avLst/>
            <a:gdLst>
              <a:gd name="connsiteX0" fmla="*/ 307791 w 8623679"/>
              <a:gd name="connsiteY0" fmla="*/ 0 h 6858000"/>
              <a:gd name="connsiteX1" fmla="*/ 8623679 w 8623679"/>
              <a:gd name="connsiteY1" fmla="*/ 0 h 6858000"/>
              <a:gd name="connsiteX2" fmla="*/ 8623679 w 8623679"/>
              <a:gd name="connsiteY2" fmla="*/ 6858000 h 6858000"/>
              <a:gd name="connsiteX3" fmla="*/ 0 w 8623679"/>
              <a:gd name="connsiteY3" fmla="*/ 6858000 h 6858000"/>
              <a:gd name="connsiteX4" fmla="*/ 3561 w 8623679"/>
              <a:gd name="connsiteY4" fmla="*/ 6778642 h 6858000"/>
              <a:gd name="connsiteX5" fmla="*/ 3561 w 8623679"/>
              <a:gd name="connsiteY5" fmla="*/ 6857618 h 6858000"/>
              <a:gd name="connsiteX6" fmla="*/ 6895247 w 8623679"/>
              <a:gd name="connsiteY6" fmla="*/ 2 h 6858000"/>
              <a:gd name="connsiteX7" fmla="*/ 307791 w 8623679"/>
              <a:gd name="connsiteY7" fmla="*/ 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3679" h="6858000">
                <a:moveTo>
                  <a:pt x="307791" y="0"/>
                </a:moveTo>
                <a:lnTo>
                  <a:pt x="8623679" y="0"/>
                </a:lnTo>
                <a:lnTo>
                  <a:pt x="8623679" y="6858000"/>
                </a:lnTo>
                <a:lnTo>
                  <a:pt x="0" y="6858000"/>
                </a:lnTo>
                <a:lnTo>
                  <a:pt x="3561" y="6778642"/>
                </a:lnTo>
                <a:lnTo>
                  <a:pt x="3561" y="6857618"/>
                </a:lnTo>
                <a:lnTo>
                  <a:pt x="6895247" y="2"/>
                </a:lnTo>
                <a:lnTo>
                  <a:pt x="307791" y="2"/>
                </a:lnTo>
                <a:close/>
              </a:path>
            </a:pathLst>
          </a:custGeom>
          <a:solidFill>
            <a:schemeClr val="bg1">
              <a:lumMod val="75000"/>
            </a:schemeClr>
          </a:solidFill>
        </p:spPr>
        <p:txBody>
          <a:bodyPr wrap="square" anchor="ctr">
            <a:noAutofit/>
          </a:bodyPr>
          <a:lstStyle>
            <a:lvl1pPr algn="ctr">
              <a:spcBef>
                <a:spcPts val="0"/>
              </a:spcBef>
              <a:defRPr sz="1600"/>
            </a:lvl1pPr>
          </a:lstStyle>
          <a:p>
            <a:endParaRPr lang="en-GB" dirty="0" smtClean="0"/>
          </a:p>
          <a:p>
            <a:endParaRPr lang="en-GB" dirty="0" smtClean="0"/>
          </a:p>
          <a:p>
            <a:endParaRPr lang="en-GB" dirty="0" smtClean="0"/>
          </a:p>
          <a:p>
            <a:endParaRPr lang="en-GB" dirty="0" smtClean="0"/>
          </a:p>
          <a:p>
            <a:r>
              <a:rPr lang="en-GB" dirty="0" smtClean="0"/>
              <a:t>(click to add </a:t>
            </a:r>
          </a:p>
          <a:p>
            <a:r>
              <a:rPr lang="en-GB" dirty="0" smtClean="0"/>
              <a:t>image here)</a:t>
            </a:r>
            <a:endParaRPr lang="en-GB" dirty="0"/>
          </a:p>
        </p:txBody>
      </p:sp>
      <p:sp>
        <p:nvSpPr>
          <p:cNvPr id="2" name="Title 1"/>
          <p:cNvSpPr>
            <a:spLocks noGrp="1"/>
          </p:cNvSpPr>
          <p:nvPr>
            <p:ph type="title" hasCustomPrompt="1"/>
          </p:nvPr>
        </p:nvSpPr>
        <p:spPr>
          <a:xfrm>
            <a:off x="838200" y="365126"/>
            <a:ext cx="7853413" cy="1213418"/>
          </a:xfrm>
        </p:spPr>
        <p:txBody>
          <a:bodyPr>
            <a:normAutofit/>
          </a:bodyPr>
          <a:lstStyle>
            <a:lvl1pPr>
              <a:defRPr sz="3200" baseline="0"/>
            </a:lvl1pPr>
          </a:lstStyle>
          <a:p>
            <a:r>
              <a:rPr lang="en-US" dirty="0" smtClean="0"/>
              <a:t>Click to add Title</a:t>
            </a:r>
            <a:endParaRPr lang="en-GB" dirty="0"/>
          </a:p>
        </p:txBody>
      </p:sp>
      <p:sp>
        <p:nvSpPr>
          <p:cNvPr id="4" name="Slide Number Placeholder 3"/>
          <p:cNvSpPr>
            <a:spLocks noGrp="1"/>
          </p:cNvSpPr>
          <p:nvPr>
            <p:ph type="sldNum" sz="quarter" idx="11"/>
          </p:nvPr>
        </p:nvSpPr>
        <p:spPr/>
        <p:txBody>
          <a:bodyPr/>
          <a:lstStyle/>
          <a:p>
            <a:fld id="{37F9C675-962A-477F-BE3A-4AB30256F56A}" type="slidenum">
              <a:rPr lang="en-GB" smtClean="0"/>
              <a:t>‹#›</a:t>
            </a:fld>
            <a:endParaRPr lang="en-GB"/>
          </a:p>
        </p:txBody>
      </p:sp>
      <p:sp>
        <p:nvSpPr>
          <p:cNvPr id="5" name="Freeform 5">
            <a:extLst>
              <a:ext uri="{FF2B5EF4-FFF2-40B4-BE49-F238E27FC236}">
                <a16:creationId xmlns:a16="http://schemas.microsoft.com/office/drawing/2014/main" id="{995D36C2-6CF6-4A30-8C8B-1BDE90C70BB7}"/>
              </a:ext>
            </a:extLst>
          </p:cNvPr>
          <p:cNvSpPr>
            <a:spLocks/>
          </p:cNvSpPr>
          <p:nvPr userDrawn="1"/>
        </p:nvSpPr>
        <p:spPr bwMode="auto">
          <a:xfrm>
            <a:off x="-1" y="-1"/>
            <a:ext cx="1395663" cy="1578544"/>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232E45"/>
          </a:solidFill>
          <a:ln>
            <a:noFill/>
          </a:ln>
          <a:extLst/>
        </p:spPr>
        <p:txBody>
          <a:bodyPr vert="horz" wrap="square" lIns="91440" tIns="45720" rIns="91440" bIns="45720" numCol="1" anchor="t" anchorCtr="0" compatLnSpc="1">
            <a:prstTxWarp prst="textNoShape">
              <a:avLst/>
            </a:prstTxWarp>
          </a:bodyPr>
          <a:lstStyle/>
          <a:p>
            <a:endParaRPr lang="ar-A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11" y="365125"/>
            <a:ext cx="822887" cy="286121"/>
          </a:xfrm>
          <a:prstGeom prst="rect">
            <a:avLst/>
          </a:prstGeom>
        </p:spPr>
      </p:pic>
      <p:sp>
        <p:nvSpPr>
          <p:cNvPr id="8" name="Text Placeholder 7"/>
          <p:cNvSpPr>
            <a:spLocks noGrp="1"/>
          </p:cNvSpPr>
          <p:nvPr>
            <p:ph type="body" sz="quarter" idx="12" hasCustomPrompt="1"/>
          </p:nvPr>
        </p:nvSpPr>
        <p:spPr>
          <a:xfrm>
            <a:off x="838200" y="1895475"/>
            <a:ext cx="4956208" cy="385712"/>
          </a:xfrm>
        </p:spPr>
        <p:txBody>
          <a:bodyPr/>
          <a:lstStyle>
            <a:lvl1pPr>
              <a:defRPr b="0"/>
            </a:lvl1pPr>
          </a:lstStyle>
          <a:p>
            <a:pPr lvl="0"/>
            <a:r>
              <a:rPr lang="en-US" dirty="0" smtClean="0"/>
              <a:t>Click to add Sub-title</a:t>
            </a:r>
          </a:p>
        </p:txBody>
      </p:sp>
      <p:sp>
        <p:nvSpPr>
          <p:cNvPr id="9" name="Text Placeholder 11"/>
          <p:cNvSpPr txBox="1">
            <a:spLocks/>
          </p:cNvSpPr>
          <p:nvPr userDrawn="1"/>
        </p:nvSpPr>
        <p:spPr>
          <a:xfrm>
            <a:off x="7988968" y="6481570"/>
            <a:ext cx="2628232" cy="200818"/>
          </a:xfrm>
          <a:prstGeom prst="rect">
            <a:avLst/>
          </a:prstGeom>
        </p:spPr>
        <p:txBody>
          <a:bodyPr>
            <a:noAutofit/>
          </a:bodyPr>
          <a:lstStyle>
            <a:lvl1pPr marL="0" marR="0" indent="0" algn="r" defTabSz="967710" rtl="0" eaLnBrk="1" fontAlgn="auto" latinLnBrk="0" hangingPunct="1">
              <a:lnSpc>
                <a:spcPct val="102000"/>
              </a:lnSpc>
              <a:spcBef>
                <a:spcPts val="1058"/>
              </a:spcBef>
              <a:spcAft>
                <a:spcPts val="0"/>
              </a:spcAft>
              <a:buClrTx/>
              <a:buSzTx/>
              <a:buFont typeface="Arial" panose="020B0604020202020204" pitchFamily="34" charset="0"/>
              <a:buNone/>
              <a:tabLst/>
              <a:defRPr sz="1000" b="1" kern="1200" baseline="0">
                <a:solidFill>
                  <a:srgbClr val="A9A9A9"/>
                </a:solidFill>
                <a:latin typeface="Arial" panose="020B0604020202020204" pitchFamily="34" charset="0"/>
                <a:ea typeface="+mn-ea"/>
                <a:cs typeface="Arial" panose="020B0604020202020204" pitchFamily="34" charset="0"/>
              </a:defRPr>
            </a:lvl1pPr>
            <a:lvl2pPr marL="0" marR="0" indent="0" algn="l" defTabSz="967710" rtl="0" eaLnBrk="1" fontAlgn="auto" latinLnBrk="0" hangingPunct="1">
              <a:lnSpc>
                <a:spcPct val="102000"/>
              </a:lnSpc>
              <a:spcBef>
                <a:spcPts val="529"/>
              </a:spcBef>
              <a:spcAft>
                <a:spcPts val="529"/>
              </a:spcAft>
              <a:buClrTx/>
              <a:buSzTx/>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283929" marR="0" indent="-283929" algn="l" defTabSz="967710" rtl="0" eaLnBrk="1" fontAlgn="auto" latinLnBrk="0" hangingPunct="1">
              <a:lnSpc>
                <a:spcPct val="102000"/>
              </a:lnSpc>
              <a:spcBef>
                <a:spcPts val="529"/>
              </a:spcBef>
              <a:spcAft>
                <a:spcPts val="529"/>
              </a:spcAft>
              <a:buClr>
                <a:srgbClr val="FFCC66"/>
              </a:buClr>
              <a:buSzPct val="110000"/>
              <a:buFont typeface="Univia Pro" panose="00000800000000000000" pitchFamily="50" charset="0"/>
              <a:buChar char="&gt;"/>
              <a:tabLst/>
              <a:defRPr sz="1800" kern="1200">
                <a:solidFill>
                  <a:schemeClr val="tx1"/>
                </a:solidFill>
                <a:latin typeface="Arial" panose="020B0604020202020204" pitchFamily="34" charset="0"/>
                <a:ea typeface="+mn-ea"/>
                <a:cs typeface="Arial" panose="020B0604020202020204" pitchFamily="34" charset="0"/>
              </a:defRPr>
            </a:lvl3pPr>
            <a:lvl4pPr marL="567857" marR="0" indent="-28392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850106" marR="0" indent="-28224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i="0" dirty="0" smtClean="0"/>
              <a:t>Legally privileged and confidential</a:t>
            </a:r>
            <a:endParaRPr lang="en-GB" b="0" i="0" dirty="0"/>
          </a:p>
        </p:txBody>
      </p:sp>
    </p:spTree>
    <p:extLst>
      <p:ext uri="{BB962C8B-B14F-4D97-AF65-F5344CB8AC3E}">
        <p14:creationId xmlns:p14="http://schemas.microsoft.com/office/powerpoint/2010/main" val="2015366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Divider with image dark blue">
    <p:bg>
      <p:bgPr>
        <a:solidFill>
          <a:srgbClr val="232E45"/>
        </a:solidFill>
        <a:effectLst/>
      </p:bgPr>
    </p:bg>
    <p:spTree>
      <p:nvGrpSpPr>
        <p:cNvPr id="1" name=""/>
        <p:cNvGrpSpPr/>
        <p:nvPr/>
      </p:nvGrpSpPr>
      <p:grpSpPr>
        <a:xfrm>
          <a:off x="0" y="0"/>
          <a:ext cx="0" cy="0"/>
          <a:chOff x="0" y="0"/>
          <a:chExt cx="0" cy="0"/>
        </a:xfrm>
      </p:grpSpPr>
      <p:sp>
        <p:nvSpPr>
          <p:cNvPr id="11" name="Rectangle 2"/>
          <p:cNvSpPr/>
          <p:nvPr userDrawn="1"/>
        </p:nvSpPr>
        <p:spPr>
          <a:xfrm>
            <a:off x="3557785" y="0"/>
            <a:ext cx="8634215" cy="6858000"/>
          </a:xfrm>
          <a:custGeom>
            <a:avLst/>
            <a:gdLst>
              <a:gd name="connsiteX0" fmla="*/ 0 w 8634215"/>
              <a:gd name="connsiteY0" fmla="*/ 0 h 6858001"/>
              <a:gd name="connsiteX1" fmla="*/ 8634215 w 8634215"/>
              <a:gd name="connsiteY1" fmla="*/ 0 h 6858001"/>
              <a:gd name="connsiteX2" fmla="*/ 8634215 w 8634215"/>
              <a:gd name="connsiteY2" fmla="*/ 6858001 h 6858001"/>
              <a:gd name="connsiteX3" fmla="*/ 0 w 8634215"/>
              <a:gd name="connsiteY3" fmla="*/ 6858001 h 6858001"/>
              <a:gd name="connsiteX4" fmla="*/ 0 w 8634215"/>
              <a:gd name="connsiteY4" fmla="*/ 0 h 6858001"/>
              <a:gd name="connsiteX0" fmla="*/ 0 w 8634215"/>
              <a:gd name="connsiteY0" fmla="*/ 8545 h 6866546"/>
              <a:gd name="connsiteX1" fmla="*/ 6885176 w 8634215"/>
              <a:gd name="connsiteY1" fmla="*/ 0 h 6866546"/>
              <a:gd name="connsiteX2" fmla="*/ 8634215 w 8634215"/>
              <a:gd name="connsiteY2" fmla="*/ 8545 h 6866546"/>
              <a:gd name="connsiteX3" fmla="*/ 8634215 w 8634215"/>
              <a:gd name="connsiteY3" fmla="*/ 6866546 h 6866546"/>
              <a:gd name="connsiteX4" fmla="*/ 0 w 8634215"/>
              <a:gd name="connsiteY4" fmla="*/ 6866546 h 6866546"/>
              <a:gd name="connsiteX5" fmla="*/ 0 w 8634215"/>
              <a:gd name="connsiteY5" fmla="*/ 8545 h 6866546"/>
              <a:gd name="connsiteX0" fmla="*/ 0 w 8634215"/>
              <a:gd name="connsiteY0" fmla="*/ 6866546 h 6866546"/>
              <a:gd name="connsiteX1" fmla="*/ 6885176 w 8634215"/>
              <a:gd name="connsiteY1" fmla="*/ 0 h 6866546"/>
              <a:gd name="connsiteX2" fmla="*/ 8634215 w 8634215"/>
              <a:gd name="connsiteY2" fmla="*/ 8545 h 6866546"/>
              <a:gd name="connsiteX3" fmla="*/ 8634215 w 8634215"/>
              <a:gd name="connsiteY3" fmla="*/ 6866546 h 6866546"/>
              <a:gd name="connsiteX4" fmla="*/ 0 w 8634215"/>
              <a:gd name="connsiteY4" fmla="*/ 6866546 h 6866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4215" h="6866546">
                <a:moveTo>
                  <a:pt x="0" y="6866546"/>
                </a:moveTo>
                <a:lnTo>
                  <a:pt x="6885176" y="0"/>
                </a:lnTo>
                <a:lnTo>
                  <a:pt x="8634215" y="8545"/>
                </a:lnTo>
                <a:lnTo>
                  <a:pt x="8634215" y="6866546"/>
                </a:lnTo>
                <a:lnTo>
                  <a:pt x="0" y="6866546"/>
                </a:lnTo>
                <a:close/>
              </a:path>
            </a:pathLst>
          </a:custGeom>
          <a:solidFill>
            <a:srgbClr val="232E45">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Ins="576000" bIns="828000" rtlCol="0" anchor="b"/>
          <a:lstStyle/>
          <a:p>
            <a:pPr algn="r"/>
            <a:r>
              <a:rPr lang="en-GB" dirty="0" smtClean="0"/>
              <a:t>Size of corner image </a:t>
            </a:r>
            <a:endParaRPr lang="en-GB" dirty="0"/>
          </a:p>
        </p:txBody>
      </p:sp>
      <p:sp>
        <p:nvSpPr>
          <p:cNvPr id="2" name="Title 1"/>
          <p:cNvSpPr>
            <a:spLocks noGrp="1"/>
          </p:cNvSpPr>
          <p:nvPr>
            <p:ph type="title" hasCustomPrompt="1"/>
          </p:nvPr>
        </p:nvSpPr>
        <p:spPr>
          <a:xfrm>
            <a:off x="838200" y="365126"/>
            <a:ext cx="7853413" cy="1213418"/>
          </a:xfrm>
        </p:spPr>
        <p:txBody>
          <a:bodyPr>
            <a:normAutofit/>
          </a:bodyPr>
          <a:lstStyle>
            <a:lvl1pPr>
              <a:defRPr sz="3200" baseline="0">
                <a:solidFill>
                  <a:schemeClr val="bg1"/>
                </a:solidFill>
              </a:defRPr>
            </a:lvl1pPr>
          </a:lstStyle>
          <a:p>
            <a:r>
              <a:rPr lang="en-US" dirty="0" smtClean="0"/>
              <a:t>Click to add Title</a:t>
            </a:r>
            <a:endParaRPr lang="en-GB" dirty="0"/>
          </a:p>
        </p:txBody>
      </p:sp>
      <p:sp>
        <p:nvSpPr>
          <p:cNvPr id="4" name="Slide Number Placeholder 3"/>
          <p:cNvSpPr>
            <a:spLocks noGrp="1"/>
          </p:cNvSpPr>
          <p:nvPr>
            <p:ph type="sldNum" sz="quarter" idx="11"/>
          </p:nvPr>
        </p:nvSpPr>
        <p:spPr/>
        <p:txBody>
          <a:bodyPr/>
          <a:lstStyle/>
          <a:p>
            <a:fld id="{37F9C675-962A-477F-BE3A-4AB30256F56A}" type="slidenum">
              <a:rPr lang="en-GB" smtClean="0"/>
              <a:t>‹#›</a:t>
            </a:fld>
            <a:endParaRPr lang="en-GB"/>
          </a:p>
        </p:txBody>
      </p:sp>
      <p:sp>
        <p:nvSpPr>
          <p:cNvPr id="5" name="Freeform 5">
            <a:extLst>
              <a:ext uri="{FF2B5EF4-FFF2-40B4-BE49-F238E27FC236}">
                <a16:creationId xmlns:a16="http://schemas.microsoft.com/office/drawing/2014/main" id="{995D36C2-6CF6-4A30-8C8B-1BDE90C70BB7}"/>
              </a:ext>
            </a:extLst>
          </p:cNvPr>
          <p:cNvSpPr>
            <a:spLocks/>
          </p:cNvSpPr>
          <p:nvPr userDrawn="1"/>
        </p:nvSpPr>
        <p:spPr bwMode="auto">
          <a:xfrm>
            <a:off x="-1" y="-1"/>
            <a:ext cx="1395663" cy="1578544"/>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232E45"/>
          </a:solidFill>
          <a:ln>
            <a:noFill/>
          </a:ln>
          <a:extLst/>
        </p:spPr>
        <p:txBody>
          <a:bodyPr vert="horz" wrap="square" lIns="91440" tIns="45720" rIns="91440" bIns="45720" numCol="1" anchor="t" anchorCtr="0" compatLnSpc="1">
            <a:prstTxWarp prst="textNoShape">
              <a:avLst/>
            </a:prstTxWarp>
          </a:bodyPr>
          <a:lstStyle/>
          <a:p>
            <a:endParaRPr lang="ar-A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11" y="365125"/>
            <a:ext cx="822887" cy="286121"/>
          </a:xfrm>
          <a:prstGeom prst="rect">
            <a:avLst/>
          </a:prstGeom>
        </p:spPr>
      </p:pic>
      <p:sp>
        <p:nvSpPr>
          <p:cNvPr id="8" name="Text Placeholder 7"/>
          <p:cNvSpPr>
            <a:spLocks noGrp="1"/>
          </p:cNvSpPr>
          <p:nvPr>
            <p:ph type="body" sz="quarter" idx="12" hasCustomPrompt="1"/>
          </p:nvPr>
        </p:nvSpPr>
        <p:spPr>
          <a:xfrm>
            <a:off x="838200" y="1895475"/>
            <a:ext cx="4956208" cy="385712"/>
          </a:xfrm>
        </p:spPr>
        <p:txBody>
          <a:bodyPr/>
          <a:lstStyle>
            <a:lvl1pPr>
              <a:defRPr b="0">
                <a:solidFill>
                  <a:srgbClr val="FFCC33"/>
                </a:solidFill>
              </a:defRPr>
            </a:lvl1pPr>
          </a:lstStyle>
          <a:p>
            <a:pPr lvl="0"/>
            <a:r>
              <a:rPr lang="en-US" dirty="0" smtClean="0"/>
              <a:t>Click to add Sub-title</a:t>
            </a:r>
          </a:p>
        </p:txBody>
      </p:sp>
      <p:sp>
        <p:nvSpPr>
          <p:cNvPr id="9" name="Text Placeholder 11"/>
          <p:cNvSpPr txBox="1">
            <a:spLocks/>
          </p:cNvSpPr>
          <p:nvPr userDrawn="1"/>
        </p:nvSpPr>
        <p:spPr>
          <a:xfrm>
            <a:off x="7988968" y="6481570"/>
            <a:ext cx="2628232" cy="200818"/>
          </a:xfrm>
          <a:prstGeom prst="rect">
            <a:avLst/>
          </a:prstGeom>
        </p:spPr>
        <p:txBody>
          <a:bodyPr>
            <a:noAutofit/>
          </a:bodyPr>
          <a:lstStyle>
            <a:lvl1pPr marL="0" marR="0" indent="0" algn="r" defTabSz="967710" rtl="0" eaLnBrk="1" fontAlgn="auto" latinLnBrk="0" hangingPunct="1">
              <a:lnSpc>
                <a:spcPct val="102000"/>
              </a:lnSpc>
              <a:spcBef>
                <a:spcPts val="1058"/>
              </a:spcBef>
              <a:spcAft>
                <a:spcPts val="0"/>
              </a:spcAft>
              <a:buClrTx/>
              <a:buSzTx/>
              <a:buFont typeface="Arial" panose="020B0604020202020204" pitchFamily="34" charset="0"/>
              <a:buNone/>
              <a:tabLst/>
              <a:defRPr sz="1000" b="1" kern="1200" baseline="0">
                <a:solidFill>
                  <a:srgbClr val="A9A9A9"/>
                </a:solidFill>
                <a:latin typeface="Arial" panose="020B0604020202020204" pitchFamily="34" charset="0"/>
                <a:ea typeface="+mn-ea"/>
                <a:cs typeface="Arial" panose="020B0604020202020204" pitchFamily="34" charset="0"/>
              </a:defRPr>
            </a:lvl1pPr>
            <a:lvl2pPr marL="0" marR="0" indent="0" algn="l" defTabSz="967710" rtl="0" eaLnBrk="1" fontAlgn="auto" latinLnBrk="0" hangingPunct="1">
              <a:lnSpc>
                <a:spcPct val="102000"/>
              </a:lnSpc>
              <a:spcBef>
                <a:spcPts val="529"/>
              </a:spcBef>
              <a:spcAft>
                <a:spcPts val="529"/>
              </a:spcAft>
              <a:buClrTx/>
              <a:buSzTx/>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283929" marR="0" indent="-283929" algn="l" defTabSz="967710" rtl="0" eaLnBrk="1" fontAlgn="auto" latinLnBrk="0" hangingPunct="1">
              <a:lnSpc>
                <a:spcPct val="102000"/>
              </a:lnSpc>
              <a:spcBef>
                <a:spcPts val="529"/>
              </a:spcBef>
              <a:spcAft>
                <a:spcPts val="529"/>
              </a:spcAft>
              <a:buClr>
                <a:srgbClr val="FFCC66"/>
              </a:buClr>
              <a:buSzPct val="110000"/>
              <a:buFont typeface="Univia Pro" panose="00000800000000000000" pitchFamily="50" charset="0"/>
              <a:buChar char="&gt;"/>
              <a:tabLst/>
              <a:defRPr sz="1800" kern="1200">
                <a:solidFill>
                  <a:schemeClr val="tx1"/>
                </a:solidFill>
                <a:latin typeface="Arial" panose="020B0604020202020204" pitchFamily="34" charset="0"/>
                <a:ea typeface="+mn-ea"/>
                <a:cs typeface="Arial" panose="020B0604020202020204" pitchFamily="34" charset="0"/>
              </a:defRPr>
            </a:lvl3pPr>
            <a:lvl4pPr marL="567857" marR="0" indent="-28392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850106" marR="0" indent="-28224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smtClean="0"/>
              <a:t>Legally privileged and confidential</a:t>
            </a:r>
            <a:endParaRPr lang="en-GB" b="0" dirty="0"/>
          </a:p>
        </p:txBody>
      </p:sp>
      <p:sp>
        <p:nvSpPr>
          <p:cNvPr id="10" name="Picture Placeholder 9"/>
          <p:cNvSpPr>
            <a:spLocks noGrp="1" noChangeAspect="1"/>
          </p:cNvSpPr>
          <p:nvPr>
            <p:ph type="pic" sz="quarter" idx="13"/>
          </p:nvPr>
        </p:nvSpPr>
        <p:spPr>
          <a:xfrm>
            <a:off x="3559120" y="0"/>
            <a:ext cx="8632880" cy="6858000"/>
          </a:xfrm>
          <a:custGeom>
            <a:avLst/>
            <a:gdLst>
              <a:gd name="connsiteX0" fmla="*/ 511550 w 8622344"/>
              <a:gd name="connsiteY0" fmla="*/ 0 h 6858000"/>
              <a:gd name="connsiteX1" fmla="*/ 8622344 w 8622344"/>
              <a:gd name="connsiteY1" fmla="*/ 0 h 6858000"/>
              <a:gd name="connsiteX2" fmla="*/ 8622344 w 8622344"/>
              <a:gd name="connsiteY2" fmla="*/ 6858000 h 6858000"/>
              <a:gd name="connsiteX3" fmla="*/ 0 w 8622344"/>
              <a:gd name="connsiteY3" fmla="*/ 6858000 h 6858000"/>
              <a:gd name="connsiteX4" fmla="*/ 2226 w 8622344"/>
              <a:gd name="connsiteY4" fmla="*/ 6828160 h 6858000"/>
              <a:gd name="connsiteX5" fmla="*/ 2226 w 8622344"/>
              <a:gd name="connsiteY5" fmla="*/ 6857618 h 6858000"/>
              <a:gd name="connsiteX6" fmla="*/ 6893912 w 8622344"/>
              <a:gd name="connsiteY6" fmla="*/ 2 h 6858000"/>
              <a:gd name="connsiteX7" fmla="*/ 511550 w 8622344"/>
              <a:gd name="connsiteY7" fmla="*/ 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2344" h="6858000">
                <a:moveTo>
                  <a:pt x="511550" y="0"/>
                </a:moveTo>
                <a:lnTo>
                  <a:pt x="8622344" y="0"/>
                </a:lnTo>
                <a:lnTo>
                  <a:pt x="8622344" y="6858000"/>
                </a:lnTo>
                <a:lnTo>
                  <a:pt x="0" y="6858000"/>
                </a:lnTo>
                <a:lnTo>
                  <a:pt x="2226" y="6828160"/>
                </a:lnTo>
                <a:lnTo>
                  <a:pt x="2226" y="6857618"/>
                </a:lnTo>
                <a:lnTo>
                  <a:pt x="6893912" y="2"/>
                </a:lnTo>
                <a:lnTo>
                  <a:pt x="511550" y="2"/>
                </a:lnTo>
                <a:close/>
              </a:path>
            </a:pathLst>
          </a:custGeom>
          <a:solidFill>
            <a:schemeClr val="bg1">
              <a:lumMod val="75000"/>
            </a:schemeClr>
          </a:solidFill>
        </p:spPr>
        <p:txBody>
          <a:bodyPr wrap="square" anchor="ctr">
            <a:noAutofit/>
          </a:bodyPr>
          <a:lstStyle>
            <a:lvl1pPr algn="ctr">
              <a:spcBef>
                <a:spcPts val="0"/>
              </a:spcBef>
              <a:defRPr sz="1600">
                <a:solidFill>
                  <a:schemeClr val="bg1"/>
                </a:solidFill>
              </a:defRPr>
            </a:lvl1pPr>
          </a:lstStyle>
          <a:p>
            <a:endParaRPr lang="en-GB" dirty="0" smtClean="0"/>
          </a:p>
          <a:p>
            <a:endParaRPr lang="en-GB" dirty="0" smtClean="0"/>
          </a:p>
          <a:p>
            <a:endParaRPr lang="en-GB" dirty="0" smtClean="0"/>
          </a:p>
          <a:p>
            <a:endParaRPr lang="en-GB" dirty="0" smtClean="0"/>
          </a:p>
          <a:p>
            <a:r>
              <a:rPr lang="en-GB" dirty="0" smtClean="0"/>
              <a:t>(click to add </a:t>
            </a:r>
          </a:p>
          <a:p>
            <a:r>
              <a:rPr lang="en-GB" dirty="0" smtClean="0"/>
              <a:t>image here)</a:t>
            </a:r>
            <a:endParaRPr lang="en-GB" dirty="0"/>
          </a:p>
        </p:txBody>
      </p:sp>
    </p:spTree>
    <p:extLst>
      <p:ext uri="{BB962C8B-B14F-4D97-AF65-F5344CB8AC3E}">
        <p14:creationId xmlns:p14="http://schemas.microsoft.com/office/powerpoint/2010/main" val="3835528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7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hasCustomPrompt="1"/>
          </p:nvPr>
        </p:nvSpPr>
        <p:spPr>
          <a:xfrm>
            <a:off x="5183188" y="987425"/>
            <a:ext cx="6172200" cy="4873625"/>
          </a:xfrm>
          <a:prstGeom prst="rect">
            <a:avLst/>
          </a:prstGeom>
          <a:solidFill>
            <a:srgbClr val="A9A9A9"/>
          </a:solidFill>
        </p:spPr>
        <p:txBody>
          <a:bodyPr anchor="ctr">
            <a:normAutofit/>
          </a:bodyPr>
          <a:lstStyle>
            <a:lvl1pPr algn="ctr">
              <a:defRPr sz="2000" b="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add content</a:t>
            </a:r>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marR="0" indent="0" algn="l" defTabSz="967710" rtl="0" eaLnBrk="1" fontAlgn="auto" latinLnBrk="0" hangingPunct="1">
              <a:lnSpc>
                <a:spcPct val="102000"/>
              </a:lnSpc>
              <a:spcBef>
                <a:spcPts val="1058"/>
              </a:spcBef>
              <a:spcAft>
                <a:spcPts val="0"/>
              </a:spcAft>
              <a:buClrTx/>
              <a:buSzTx/>
              <a:buFont typeface="Arial" panose="020B0604020202020204" pitchFamily="34" charset="0"/>
              <a:buNone/>
              <a:tabLst/>
              <a:defRPr sz="1600"/>
            </a:lvl1pPr>
            <a:lvl2pPr marL="0" marR="0" indent="0" algn="l" defTabSz="967710" rtl="0" eaLnBrk="1" fontAlgn="auto" latinLnBrk="0" hangingPunct="1">
              <a:lnSpc>
                <a:spcPct val="102000"/>
              </a:lnSpc>
              <a:spcBef>
                <a:spcPts val="529"/>
              </a:spcBef>
              <a:spcAft>
                <a:spcPts val="529"/>
              </a:spcAft>
              <a:buClrTx/>
              <a:buSzTx/>
              <a:buFont typeface="Arial" panose="020B0604020202020204" pitchFamily="34" charset="0"/>
              <a:buNone/>
              <a:tabLst/>
              <a:defRPr sz="1400"/>
            </a:lvl2pPr>
            <a:lvl3pPr marL="283929" marR="0" indent="-283929" algn="l" defTabSz="967710" rtl="0" eaLnBrk="1" fontAlgn="auto" latinLnBrk="0" hangingPunct="1">
              <a:lnSpc>
                <a:spcPct val="102000"/>
              </a:lnSpc>
              <a:spcBef>
                <a:spcPts val="529"/>
              </a:spcBef>
              <a:spcAft>
                <a:spcPts val="529"/>
              </a:spcAft>
              <a:buClr>
                <a:srgbClr val="FFCC66"/>
              </a:buClr>
              <a:buSzPct val="110000"/>
              <a:buFont typeface="Univia Pro" panose="00000800000000000000" pitchFamily="50" charset="0"/>
              <a:buChar char="&gt;"/>
              <a:tabLst/>
              <a:defRPr sz="1200"/>
            </a:lvl3pPr>
            <a:lvl4pPr marL="539750" marR="0" indent="-255588" algn="l" defTabSz="967710" rtl="0" eaLnBrk="1" fontAlgn="auto" latinLnBrk="0" hangingPunct="1">
              <a:lnSpc>
                <a:spcPct val="102000"/>
              </a:lnSpc>
              <a:spcBef>
                <a:spcPts val="0"/>
              </a:spcBef>
              <a:spcAft>
                <a:spcPts val="529"/>
              </a:spcAft>
              <a:buClr>
                <a:srgbClr val="232E45"/>
              </a:buClr>
              <a:buSzTx/>
              <a:buFont typeface="Univia Pro Book" panose="00000500000000000000" pitchFamily="50" charset="0"/>
              <a:buChar char="–"/>
              <a:tabLst/>
              <a:defRPr sz="1000"/>
            </a:lvl4pPr>
            <a:lvl5pPr marL="722313" marR="0" indent="-153988" algn="l" defTabSz="967710" rtl="0" eaLnBrk="1" fontAlgn="auto" latinLnBrk="0" hangingPunct="1">
              <a:lnSpc>
                <a:spcPct val="102000"/>
              </a:lnSpc>
              <a:spcBef>
                <a:spcPts val="0"/>
              </a:spcBef>
              <a:spcAft>
                <a:spcPts val="529"/>
              </a:spcAft>
              <a:buClr>
                <a:srgbClr val="232E45"/>
              </a:buClr>
              <a:buSzTx/>
              <a:buFont typeface="Arial" panose="020B0604020202020204" pitchFamily="34" charset="0"/>
              <a:buChar char="∙"/>
              <a:tabLst/>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67710" rtl="0" eaLnBrk="1" fontAlgn="auto" latinLnBrk="0" hangingPunct="1">
              <a:lnSpc>
                <a:spcPct val="102000"/>
              </a:lnSpc>
              <a:spcBef>
                <a:spcPts val="1058"/>
              </a:spcBef>
              <a:spcAft>
                <a:spcPts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232E45"/>
                </a:solidFill>
                <a:effectLst/>
                <a:uLnTx/>
                <a:uFillTx/>
                <a:latin typeface="Arial" panose="020B0604020202020204" pitchFamily="34" charset="0"/>
                <a:ea typeface="+mn-ea"/>
                <a:cs typeface="Arial" panose="020B0604020202020204" pitchFamily="34" charset="0"/>
              </a:rPr>
              <a:t>Edit Master text styles</a:t>
            </a:r>
          </a:p>
          <a:p>
            <a:pPr marL="0" marR="0" lvl="1" indent="0" algn="l" defTabSz="967710" rtl="0" eaLnBrk="1" fontAlgn="auto" latinLnBrk="0" hangingPunct="1">
              <a:lnSpc>
                <a:spcPct val="102000"/>
              </a:lnSpc>
              <a:spcBef>
                <a:spcPts val="529"/>
              </a:spcBef>
              <a:spcAft>
                <a:spcPts val="529"/>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rgbClr val="232E45"/>
                </a:solidFill>
                <a:effectLst/>
                <a:uLnTx/>
                <a:uFillTx/>
                <a:latin typeface="Arial" panose="020B0604020202020204" pitchFamily="34" charset="0"/>
                <a:ea typeface="+mn-ea"/>
                <a:cs typeface="Arial" panose="020B0604020202020204" pitchFamily="34" charset="0"/>
              </a:rPr>
              <a:t>Second level</a:t>
            </a:r>
          </a:p>
          <a:p>
            <a:pPr marL="283929" marR="0" lvl="2" indent="-283929" algn="l" defTabSz="967710" rtl="0" eaLnBrk="1" fontAlgn="auto" latinLnBrk="0" hangingPunct="1">
              <a:lnSpc>
                <a:spcPct val="102000"/>
              </a:lnSpc>
              <a:spcBef>
                <a:spcPts val="529"/>
              </a:spcBef>
              <a:spcAft>
                <a:spcPts val="529"/>
              </a:spcAft>
              <a:buClr>
                <a:srgbClr val="FFCC66"/>
              </a:buClr>
              <a:buSzPct val="110000"/>
              <a:buFont typeface="Univia Pro" panose="00000800000000000000" pitchFamily="50" charset="0"/>
              <a:buChar char="&gt;"/>
              <a:tabLst/>
              <a:defRPr/>
            </a:pPr>
            <a:r>
              <a:rPr kumimoji="0" lang="en-US" sz="1800" b="0" i="0" u="none" strike="noStrike" kern="1200" cap="none" spc="0" normalizeH="0" baseline="0" noProof="0" dirty="0" smtClean="0">
                <a:ln>
                  <a:noFill/>
                </a:ln>
                <a:solidFill>
                  <a:srgbClr val="232E45"/>
                </a:solidFill>
                <a:effectLst/>
                <a:uLnTx/>
                <a:uFillTx/>
                <a:latin typeface="Arial" panose="020B0604020202020204" pitchFamily="34" charset="0"/>
                <a:ea typeface="+mn-ea"/>
                <a:cs typeface="Arial" panose="020B0604020202020204" pitchFamily="34" charset="0"/>
              </a:rPr>
              <a:t>Third level</a:t>
            </a:r>
          </a:p>
          <a:p>
            <a:pPr marL="539750" marR="0" lvl="3" indent="-255588" algn="l" defTabSz="967710" rtl="0" eaLnBrk="1" fontAlgn="auto" latinLnBrk="0" hangingPunct="1">
              <a:lnSpc>
                <a:spcPct val="102000"/>
              </a:lnSpc>
              <a:spcBef>
                <a:spcPts val="0"/>
              </a:spcBef>
              <a:spcAft>
                <a:spcPts val="529"/>
              </a:spcAft>
              <a:buClr>
                <a:srgbClr val="232E45"/>
              </a:buClr>
              <a:buSzTx/>
              <a:buFont typeface="Univia Pro Book" panose="00000500000000000000" pitchFamily="50" charset="0"/>
              <a:buChar char="–"/>
              <a:tabLst/>
              <a:defRPr/>
            </a:pPr>
            <a:r>
              <a:rPr kumimoji="0" lang="en-US" sz="1800" b="0" i="0" u="none" strike="noStrike" kern="1200" cap="none" spc="0" normalizeH="0" baseline="0" noProof="0" dirty="0" smtClean="0">
                <a:ln>
                  <a:noFill/>
                </a:ln>
                <a:solidFill>
                  <a:srgbClr val="232E45"/>
                </a:solidFill>
                <a:effectLst/>
                <a:uLnTx/>
                <a:uFillTx/>
                <a:latin typeface="Arial" panose="020B0604020202020204" pitchFamily="34" charset="0"/>
                <a:ea typeface="+mn-ea"/>
                <a:cs typeface="Arial" panose="020B0604020202020204" pitchFamily="34" charset="0"/>
              </a:rPr>
              <a:t>Fourth level</a:t>
            </a:r>
          </a:p>
          <a:p>
            <a:pPr marL="722313" marR="0" lvl="4" indent="-153988" algn="l" defTabSz="967710" rtl="0" eaLnBrk="1" fontAlgn="auto" latinLnBrk="0" hangingPunct="1">
              <a:lnSpc>
                <a:spcPct val="102000"/>
              </a:lnSpc>
              <a:spcBef>
                <a:spcPts val="0"/>
              </a:spcBef>
              <a:spcAft>
                <a:spcPts val="529"/>
              </a:spcAft>
              <a:buClr>
                <a:srgbClr val="232E45"/>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232E45"/>
                </a:solidFill>
                <a:effectLst/>
                <a:uLnTx/>
                <a:uFillTx/>
                <a:latin typeface="Arial" panose="020B0604020202020204" pitchFamily="34" charset="0"/>
                <a:ea typeface="+mn-ea"/>
                <a:cs typeface="Arial" panose="020B0604020202020204" pitchFamily="34" charset="0"/>
              </a:rPr>
              <a:t>Fifth level</a:t>
            </a:r>
            <a:endParaRPr kumimoji="0" lang="en-GB" sz="1800" b="0" i="0" u="none" strike="noStrike" kern="1200" cap="none" spc="0" normalizeH="0" baseline="0" noProof="0" dirty="0">
              <a:ln>
                <a:noFill/>
              </a:ln>
              <a:solidFill>
                <a:srgbClr val="232E45"/>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r>
              <a:rPr lang="en-GB" smtClean="0"/>
              <a:t>Corporate Presentation Template v5</a:t>
            </a:r>
            <a:endParaRPr lang="en-GB"/>
          </a:p>
        </p:txBody>
      </p:sp>
      <p:sp>
        <p:nvSpPr>
          <p:cNvPr id="7" name="Slide Number Placeholder 6"/>
          <p:cNvSpPr>
            <a:spLocks noGrp="1"/>
          </p:cNvSpPr>
          <p:nvPr>
            <p:ph type="sldNum" sz="quarter" idx="12"/>
          </p:nvPr>
        </p:nvSpPr>
        <p:spPr/>
        <p:txBody>
          <a:bodyPr/>
          <a:lstStyle/>
          <a:p>
            <a:fld id="{37F9C675-962A-477F-BE3A-4AB30256F56A}" type="slidenum">
              <a:rPr lang="en-GB" smtClean="0"/>
              <a:t>‹#›</a:t>
            </a:fld>
            <a:endParaRPr lang="en-GB"/>
          </a:p>
        </p:txBody>
      </p:sp>
      <p:sp>
        <p:nvSpPr>
          <p:cNvPr id="8" name="Freeform 5">
            <a:extLst>
              <a:ext uri="{FF2B5EF4-FFF2-40B4-BE49-F238E27FC236}">
                <a16:creationId xmlns:a16="http://schemas.microsoft.com/office/drawing/2014/main" id="{995D36C2-6CF6-4A30-8C8B-1BDE90C70BB7}"/>
              </a:ext>
            </a:extLst>
          </p:cNvPr>
          <p:cNvSpPr>
            <a:spLocks/>
          </p:cNvSpPr>
          <p:nvPr userDrawn="1"/>
        </p:nvSpPr>
        <p:spPr bwMode="auto">
          <a:xfrm>
            <a:off x="-1" y="-1"/>
            <a:ext cx="1395663" cy="1578544"/>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232E45"/>
          </a:solidFill>
          <a:ln>
            <a:noFill/>
          </a:ln>
          <a:extLst/>
        </p:spPr>
        <p:txBody>
          <a:bodyPr vert="horz" wrap="square" lIns="91440" tIns="45720" rIns="91440" bIns="45720" numCol="1" anchor="t" anchorCtr="0" compatLnSpc="1">
            <a:prstTxWarp prst="textNoShape">
              <a:avLst/>
            </a:prstTxWarp>
          </a:bodyPr>
          <a:lstStyle/>
          <a:p>
            <a:endParaRPr lang="ar-AE"/>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11" y="365125"/>
            <a:ext cx="822887" cy="286121"/>
          </a:xfrm>
          <a:prstGeom prst="rect">
            <a:avLst/>
          </a:prstGeom>
        </p:spPr>
      </p:pic>
      <p:sp>
        <p:nvSpPr>
          <p:cNvPr id="10" name="Text Placeholder 11"/>
          <p:cNvSpPr txBox="1">
            <a:spLocks/>
          </p:cNvSpPr>
          <p:nvPr userDrawn="1"/>
        </p:nvSpPr>
        <p:spPr>
          <a:xfrm>
            <a:off x="8113562" y="6466313"/>
            <a:ext cx="2628232" cy="200818"/>
          </a:xfrm>
          <a:prstGeom prst="rect">
            <a:avLst/>
          </a:prstGeom>
        </p:spPr>
        <p:txBody>
          <a:bodyPr>
            <a:noAutofit/>
          </a:bodyPr>
          <a:lstStyle>
            <a:lvl1pPr marL="0" marR="0" indent="0" algn="r" defTabSz="967710" rtl="0" eaLnBrk="1" fontAlgn="auto" latinLnBrk="0" hangingPunct="1">
              <a:lnSpc>
                <a:spcPct val="102000"/>
              </a:lnSpc>
              <a:spcBef>
                <a:spcPts val="1058"/>
              </a:spcBef>
              <a:spcAft>
                <a:spcPts val="0"/>
              </a:spcAft>
              <a:buClrTx/>
              <a:buSzTx/>
              <a:buFont typeface="Arial" panose="020B0604020202020204" pitchFamily="34" charset="0"/>
              <a:buNone/>
              <a:tabLst/>
              <a:defRPr sz="1000" b="1" kern="1200" baseline="0">
                <a:solidFill>
                  <a:srgbClr val="A9A9A9"/>
                </a:solidFill>
                <a:latin typeface="Arial" panose="020B0604020202020204" pitchFamily="34" charset="0"/>
                <a:ea typeface="+mn-ea"/>
                <a:cs typeface="Arial" panose="020B0604020202020204" pitchFamily="34" charset="0"/>
              </a:defRPr>
            </a:lvl1pPr>
            <a:lvl2pPr marL="0" marR="0" indent="0" algn="l" defTabSz="967710" rtl="0" eaLnBrk="1" fontAlgn="auto" latinLnBrk="0" hangingPunct="1">
              <a:lnSpc>
                <a:spcPct val="102000"/>
              </a:lnSpc>
              <a:spcBef>
                <a:spcPts val="529"/>
              </a:spcBef>
              <a:spcAft>
                <a:spcPts val="529"/>
              </a:spcAft>
              <a:buClrTx/>
              <a:buSzTx/>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283929" marR="0" indent="-283929" algn="l" defTabSz="967710" rtl="0" eaLnBrk="1" fontAlgn="auto" latinLnBrk="0" hangingPunct="1">
              <a:lnSpc>
                <a:spcPct val="102000"/>
              </a:lnSpc>
              <a:spcBef>
                <a:spcPts val="529"/>
              </a:spcBef>
              <a:spcAft>
                <a:spcPts val="529"/>
              </a:spcAft>
              <a:buClr>
                <a:srgbClr val="FFCC66"/>
              </a:buClr>
              <a:buSzPct val="110000"/>
              <a:buFont typeface="Univia Pro" panose="00000800000000000000" pitchFamily="50" charset="0"/>
              <a:buChar char="&gt;"/>
              <a:tabLst/>
              <a:defRPr sz="1800" kern="1200">
                <a:solidFill>
                  <a:schemeClr val="tx1"/>
                </a:solidFill>
                <a:latin typeface="Arial" panose="020B0604020202020204" pitchFamily="34" charset="0"/>
                <a:ea typeface="+mn-ea"/>
                <a:cs typeface="Arial" panose="020B0604020202020204" pitchFamily="34" charset="0"/>
              </a:defRPr>
            </a:lvl3pPr>
            <a:lvl4pPr marL="567857" marR="0" indent="-28392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850106" marR="0" indent="-28224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smtClean="0"/>
              <a:t>Legally privileged and confidential</a:t>
            </a:r>
            <a:endParaRPr lang="en-GB" b="0" dirty="0"/>
          </a:p>
        </p:txBody>
      </p:sp>
    </p:spTree>
    <p:extLst>
      <p:ext uri="{BB962C8B-B14F-4D97-AF65-F5344CB8AC3E}">
        <p14:creationId xmlns:p14="http://schemas.microsoft.com/office/powerpoint/2010/main" val="2420561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8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a:solidFill>
            <a:srgbClr val="A9A9A9"/>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GB" smtClean="0"/>
              <a:t>Corporate Presentation Template v5</a:t>
            </a:r>
            <a:endParaRPr lang="en-GB"/>
          </a:p>
        </p:txBody>
      </p:sp>
      <p:sp>
        <p:nvSpPr>
          <p:cNvPr id="7" name="Slide Number Placeholder 6"/>
          <p:cNvSpPr>
            <a:spLocks noGrp="1"/>
          </p:cNvSpPr>
          <p:nvPr>
            <p:ph type="sldNum" sz="quarter" idx="12"/>
          </p:nvPr>
        </p:nvSpPr>
        <p:spPr/>
        <p:txBody>
          <a:bodyPr/>
          <a:lstStyle/>
          <a:p>
            <a:fld id="{37F9C675-962A-477F-BE3A-4AB30256F56A}" type="slidenum">
              <a:rPr lang="en-GB" smtClean="0"/>
              <a:t>‹#›</a:t>
            </a:fld>
            <a:endParaRPr lang="en-GB"/>
          </a:p>
        </p:txBody>
      </p:sp>
      <p:sp>
        <p:nvSpPr>
          <p:cNvPr id="8" name="Freeform 5">
            <a:extLst>
              <a:ext uri="{FF2B5EF4-FFF2-40B4-BE49-F238E27FC236}">
                <a16:creationId xmlns:a16="http://schemas.microsoft.com/office/drawing/2014/main" id="{995D36C2-6CF6-4A30-8C8B-1BDE90C70BB7}"/>
              </a:ext>
            </a:extLst>
          </p:cNvPr>
          <p:cNvSpPr>
            <a:spLocks/>
          </p:cNvSpPr>
          <p:nvPr userDrawn="1"/>
        </p:nvSpPr>
        <p:spPr bwMode="auto">
          <a:xfrm>
            <a:off x="-1" y="-1"/>
            <a:ext cx="1395663" cy="1578544"/>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232E45"/>
          </a:solidFill>
          <a:ln>
            <a:noFill/>
          </a:ln>
          <a:extLst/>
        </p:spPr>
        <p:txBody>
          <a:bodyPr vert="horz" wrap="square" lIns="91440" tIns="45720" rIns="91440" bIns="45720" numCol="1" anchor="t" anchorCtr="0" compatLnSpc="1">
            <a:prstTxWarp prst="textNoShape">
              <a:avLst/>
            </a:prstTxWarp>
          </a:bodyPr>
          <a:lstStyle/>
          <a:p>
            <a:endParaRPr lang="ar-AE"/>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11" y="365125"/>
            <a:ext cx="822887" cy="286121"/>
          </a:xfrm>
          <a:prstGeom prst="rect">
            <a:avLst/>
          </a:prstGeom>
        </p:spPr>
      </p:pic>
      <p:sp>
        <p:nvSpPr>
          <p:cNvPr id="10" name="Text Placeholder 11"/>
          <p:cNvSpPr txBox="1">
            <a:spLocks/>
          </p:cNvSpPr>
          <p:nvPr userDrawn="1"/>
        </p:nvSpPr>
        <p:spPr>
          <a:xfrm>
            <a:off x="8113562" y="6466313"/>
            <a:ext cx="2628232" cy="200818"/>
          </a:xfrm>
          <a:prstGeom prst="rect">
            <a:avLst/>
          </a:prstGeom>
        </p:spPr>
        <p:txBody>
          <a:bodyPr>
            <a:noAutofit/>
          </a:bodyPr>
          <a:lstStyle>
            <a:lvl1pPr marL="0" marR="0" indent="0" algn="r" defTabSz="967710" rtl="0" eaLnBrk="1" fontAlgn="auto" latinLnBrk="0" hangingPunct="1">
              <a:lnSpc>
                <a:spcPct val="102000"/>
              </a:lnSpc>
              <a:spcBef>
                <a:spcPts val="1058"/>
              </a:spcBef>
              <a:spcAft>
                <a:spcPts val="0"/>
              </a:spcAft>
              <a:buClrTx/>
              <a:buSzTx/>
              <a:buFont typeface="Arial" panose="020B0604020202020204" pitchFamily="34" charset="0"/>
              <a:buNone/>
              <a:tabLst/>
              <a:defRPr sz="1000" b="1" kern="1200" baseline="0">
                <a:solidFill>
                  <a:srgbClr val="A9A9A9"/>
                </a:solidFill>
                <a:latin typeface="Arial" panose="020B0604020202020204" pitchFamily="34" charset="0"/>
                <a:ea typeface="+mn-ea"/>
                <a:cs typeface="Arial" panose="020B0604020202020204" pitchFamily="34" charset="0"/>
              </a:defRPr>
            </a:lvl1pPr>
            <a:lvl2pPr marL="0" marR="0" indent="0" algn="l" defTabSz="967710" rtl="0" eaLnBrk="1" fontAlgn="auto" latinLnBrk="0" hangingPunct="1">
              <a:lnSpc>
                <a:spcPct val="102000"/>
              </a:lnSpc>
              <a:spcBef>
                <a:spcPts val="529"/>
              </a:spcBef>
              <a:spcAft>
                <a:spcPts val="529"/>
              </a:spcAft>
              <a:buClrTx/>
              <a:buSzTx/>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283929" marR="0" indent="-283929" algn="l" defTabSz="967710" rtl="0" eaLnBrk="1" fontAlgn="auto" latinLnBrk="0" hangingPunct="1">
              <a:lnSpc>
                <a:spcPct val="102000"/>
              </a:lnSpc>
              <a:spcBef>
                <a:spcPts val="529"/>
              </a:spcBef>
              <a:spcAft>
                <a:spcPts val="529"/>
              </a:spcAft>
              <a:buClr>
                <a:srgbClr val="FFCC66"/>
              </a:buClr>
              <a:buSzPct val="110000"/>
              <a:buFont typeface="Univia Pro" panose="00000800000000000000" pitchFamily="50" charset="0"/>
              <a:buChar char="&gt;"/>
              <a:tabLst/>
              <a:defRPr sz="1800" kern="1200">
                <a:solidFill>
                  <a:schemeClr val="tx1"/>
                </a:solidFill>
                <a:latin typeface="Arial" panose="020B0604020202020204" pitchFamily="34" charset="0"/>
                <a:ea typeface="+mn-ea"/>
                <a:cs typeface="Arial" panose="020B0604020202020204" pitchFamily="34" charset="0"/>
              </a:defRPr>
            </a:lvl3pPr>
            <a:lvl4pPr marL="567857" marR="0" indent="-28392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850106" marR="0" indent="-28224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Legally privileged and confidential</a:t>
            </a:r>
            <a:endParaRPr lang="en-GB" dirty="0"/>
          </a:p>
        </p:txBody>
      </p:sp>
    </p:spTree>
    <p:extLst>
      <p:ext uri="{BB962C8B-B14F-4D97-AF65-F5344CB8AC3E}">
        <p14:creationId xmlns:p14="http://schemas.microsoft.com/office/powerpoint/2010/main" val="548152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Full image">
    <p:bg>
      <p:bgPr>
        <a:solidFill>
          <a:schemeClr val="bg1"/>
        </a:solidFill>
        <a:effectLst/>
      </p:bgPr>
    </p:bg>
    <p:spTree>
      <p:nvGrpSpPr>
        <p:cNvPr id="1" name=""/>
        <p:cNvGrpSpPr/>
        <p:nvPr/>
      </p:nvGrpSpPr>
      <p:grpSpPr>
        <a:xfrm>
          <a:off x="0" y="0"/>
          <a:ext cx="0" cy="0"/>
          <a:chOff x="0" y="0"/>
          <a:chExt cx="0" cy="0"/>
        </a:xfrm>
      </p:grpSpPr>
      <p:sp>
        <p:nvSpPr>
          <p:cNvPr id="12" name="Picture Placeholder 11"/>
          <p:cNvSpPr>
            <a:spLocks noGrp="1" noChangeAspect="1"/>
          </p:cNvSpPr>
          <p:nvPr>
            <p:ph type="pic" sz="quarter" idx="13"/>
          </p:nvPr>
        </p:nvSpPr>
        <p:spPr>
          <a:xfrm>
            <a:off x="0" y="-2"/>
            <a:ext cx="12192000" cy="6858002"/>
          </a:xfrm>
          <a:custGeom>
            <a:avLst/>
            <a:gdLst>
              <a:gd name="connsiteX0" fmla="*/ 0 w 12192000"/>
              <a:gd name="connsiteY0" fmla="*/ 0 h 6858002"/>
              <a:gd name="connsiteX1" fmla="*/ 12192000 w 12192000"/>
              <a:gd name="connsiteY1" fmla="*/ 0 h 6858002"/>
              <a:gd name="connsiteX2" fmla="*/ 12192000 w 12192000"/>
              <a:gd name="connsiteY2" fmla="*/ 6858002 h 6858002"/>
              <a:gd name="connsiteX3" fmla="*/ 0 w 12192000"/>
              <a:gd name="connsiteY3" fmla="*/ 6858002 h 6858002"/>
              <a:gd name="connsiteX4" fmla="*/ 0 w 12192000"/>
              <a:gd name="connsiteY4" fmla="*/ 1578546 h 6858002"/>
              <a:gd name="connsiteX5" fmla="*/ 1395663 w 12192000"/>
              <a:gd name="connsiteY5" fmla="*/ 462015 h 6858002"/>
              <a:gd name="connsiteX6" fmla="*/ 819764 w 12192000"/>
              <a:gd name="connsiteY6" fmla="*/ 2 h 6858002"/>
              <a:gd name="connsiteX7" fmla="*/ 0 w 12192000"/>
              <a:gd name="connsiteY7" fmla="*/ 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2">
                <a:moveTo>
                  <a:pt x="0" y="0"/>
                </a:moveTo>
                <a:lnTo>
                  <a:pt x="12192000" y="0"/>
                </a:lnTo>
                <a:lnTo>
                  <a:pt x="12192000" y="6858002"/>
                </a:lnTo>
                <a:lnTo>
                  <a:pt x="0" y="6858002"/>
                </a:lnTo>
                <a:lnTo>
                  <a:pt x="0" y="1578546"/>
                </a:lnTo>
                <a:lnTo>
                  <a:pt x="1395663" y="462015"/>
                </a:lnTo>
                <a:lnTo>
                  <a:pt x="819764" y="2"/>
                </a:lnTo>
                <a:lnTo>
                  <a:pt x="0" y="2"/>
                </a:lnTo>
                <a:close/>
              </a:path>
            </a:pathLst>
          </a:custGeom>
          <a:solidFill>
            <a:schemeClr val="bg2">
              <a:lumMod val="90000"/>
            </a:schemeClr>
          </a:solidFill>
        </p:spPr>
        <p:txBody>
          <a:bodyPr wrap="square" anchor="ctr">
            <a:noAutofit/>
          </a:bodyPr>
          <a:lstStyle>
            <a:lvl1pPr algn="ctr">
              <a:defRPr sz="1600" b="0"/>
            </a:lvl1pPr>
          </a:lstStyle>
          <a:p>
            <a:endParaRPr lang="en-GB" dirty="0" smtClean="0"/>
          </a:p>
          <a:p>
            <a:endParaRPr lang="en-GB" dirty="0" smtClean="0"/>
          </a:p>
          <a:p>
            <a:r>
              <a:rPr lang="en-GB" dirty="0" smtClean="0"/>
              <a:t>Click to add picture</a:t>
            </a:r>
            <a:endParaRPr lang="en-GB" dirty="0"/>
          </a:p>
        </p:txBody>
      </p:sp>
      <p:sp>
        <p:nvSpPr>
          <p:cNvPr id="4" name="Slide Number Placeholder 3"/>
          <p:cNvSpPr>
            <a:spLocks noGrp="1"/>
          </p:cNvSpPr>
          <p:nvPr>
            <p:ph type="sldNum" sz="quarter" idx="11"/>
          </p:nvPr>
        </p:nvSpPr>
        <p:spPr/>
        <p:txBody>
          <a:bodyPr/>
          <a:lstStyle/>
          <a:p>
            <a:fld id="{37F9C675-962A-477F-BE3A-4AB30256F56A}" type="slidenum">
              <a:rPr lang="en-GB" smtClean="0"/>
              <a:t>‹#›</a:t>
            </a:fld>
            <a:endParaRPr lang="en-GB"/>
          </a:p>
        </p:txBody>
      </p:sp>
      <p:sp>
        <p:nvSpPr>
          <p:cNvPr id="5" name="Freeform 5">
            <a:extLst>
              <a:ext uri="{FF2B5EF4-FFF2-40B4-BE49-F238E27FC236}">
                <a16:creationId xmlns:a16="http://schemas.microsoft.com/office/drawing/2014/main" id="{995D36C2-6CF6-4A30-8C8B-1BDE90C70BB7}"/>
              </a:ext>
            </a:extLst>
          </p:cNvPr>
          <p:cNvSpPr>
            <a:spLocks/>
          </p:cNvSpPr>
          <p:nvPr userDrawn="1"/>
        </p:nvSpPr>
        <p:spPr bwMode="auto">
          <a:xfrm>
            <a:off x="-1" y="-1"/>
            <a:ext cx="1395663" cy="1578544"/>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232E45"/>
          </a:solidFill>
          <a:ln>
            <a:noFill/>
          </a:ln>
          <a:extLst/>
        </p:spPr>
        <p:txBody>
          <a:bodyPr vert="horz" wrap="square" lIns="91440" tIns="45720" rIns="91440" bIns="45720" numCol="1" anchor="t" anchorCtr="0" compatLnSpc="1">
            <a:prstTxWarp prst="textNoShape">
              <a:avLst/>
            </a:prstTxWarp>
          </a:bodyPr>
          <a:lstStyle/>
          <a:p>
            <a:endParaRPr lang="ar-A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11" y="365125"/>
            <a:ext cx="822887" cy="286121"/>
          </a:xfrm>
          <a:prstGeom prst="rect">
            <a:avLst/>
          </a:prstGeom>
        </p:spPr>
      </p:pic>
      <p:sp>
        <p:nvSpPr>
          <p:cNvPr id="9" name="Text Placeholder 11"/>
          <p:cNvSpPr txBox="1">
            <a:spLocks/>
          </p:cNvSpPr>
          <p:nvPr userDrawn="1"/>
        </p:nvSpPr>
        <p:spPr>
          <a:xfrm>
            <a:off x="7988968" y="6481570"/>
            <a:ext cx="2628232" cy="200818"/>
          </a:xfrm>
          <a:prstGeom prst="rect">
            <a:avLst/>
          </a:prstGeom>
        </p:spPr>
        <p:txBody>
          <a:bodyPr>
            <a:noAutofit/>
          </a:bodyPr>
          <a:lstStyle>
            <a:lvl1pPr marL="0" marR="0" indent="0" algn="r" defTabSz="967710" rtl="0" eaLnBrk="1" fontAlgn="auto" latinLnBrk="0" hangingPunct="1">
              <a:lnSpc>
                <a:spcPct val="102000"/>
              </a:lnSpc>
              <a:spcBef>
                <a:spcPts val="1058"/>
              </a:spcBef>
              <a:spcAft>
                <a:spcPts val="0"/>
              </a:spcAft>
              <a:buClrTx/>
              <a:buSzTx/>
              <a:buFont typeface="Arial" panose="020B0604020202020204" pitchFamily="34" charset="0"/>
              <a:buNone/>
              <a:tabLst/>
              <a:defRPr sz="1000" b="1" kern="1200" baseline="0">
                <a:solidFill>
                  <a:srgbClr val="A9A9A9"/>
                </a:solidFill>
                <a:latin typeface="Arial" panose="020B0604020202020204" pitchFamily="34" charset="0"/>
                <a:ea typeface="+mn-ea"/>
                <a:cs typeface="Arial" panose="020B0604020202020204" pitchFamily="34" charset="0"/>
              </a:defRPr>
            </a:lvl1pPr>
            <a:lvl2pPr marL="0" marR="0" indent="0" algn="l" defTabSz="967710" rtl="0" eaLnBrk="1" fontAlgn="auto" latinLnBrk="0" hangingPunct="1">
              <a:lnSpc>
                <a:spcPct val="102000"/>
              </a:lnSpc>
              <a:spcBef>
                <a:spcPts val="529"/>
              </a:spcBef>
              <a:spcAft>
                <a:spcPts val="529"/>
              </a:spcAft>
              <a:buClrTx/>
              <a:buSzTx/>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283929" marR="0" indent="-283929" algn="l" defTabSz="967710" rtl="0" eaLnBrk="1" fontAlgn="auto" latinLnBrk="0" hangingPunct="1">
              <a:lnSpc>
                <a:spcPct val="102000"/>
              </a:lnSpc>
              <a:spcBef>
                <a:spcPts val="529"/>
              </a:spcBef>
              <a:spcAft>
                <a:spcPts val="529"/>
              </a:spcAft>
              <a:buClr>
                <a:srgbClr val="FFCC66"/>
              </a:buClr>
              <a:buSzPct val="110000"/>
              <a:buFont typeface="Univia Pro" panose="00000800000000000000" pitchFamily="50" charset="0"/>
              <a:buChar char="&gt;"/>
              <a:tabLst/>
              <a:defRPr sz="1800" kern="1200">
                <a:solidFill>
                  <a:schemeClr val="tx1"/>
                </a:solidFill>
                <a:latin typeface="Arial" panose="020B0604020202020204" pitchFamily="34" charset="0"/>
                <a:ea typeface="+mn-ea"/>
                <a:cs typeface="Arial" panose="020B0604020202020204" pitchFamily="34" charset="0"/>
              </a:defRPr>
            </a:lvl3pPr>
            <a:lvl4pPr marL="567857" marR="0" indent="-28392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850106" marR="0" indent="-28224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smtClean="0"/>
              <a:t>Legally privileged and confidential</a:t>
            </a:r>
            <a:endParaRPr lang="en-GB" b="0" dirty="0"/>
          </a:p>
        </p:txBody>
      </p:sp>
      <p:sp>
        <p:nvSpPr>
          <p:cNvPr id="13" name="Title 1"/>
          <p:cNvSpPr>
            <a:spLocks noGrp="1"/>
          </p:cNvSpPr>
          <p:nvPr>
            <p:ph type="title"/>
          </p:nvPr>
        </p:nvSpPr>
        <p:spPr>
          <a:xfrm>
            <a:off x="838200" y="365126"/>
            <a:ext cx="10515600" cy="1213418"/>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68017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blue yell logo">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340" y="6308814"/>
            <a:ext cx="4114800" cy="297715"/>
          </a:xfrm>
        </p:spPr>
        <p:txBody>
          <a:bodyPr/>
          <a:lstStyle>
            <a:lvl1pPr algn="ctr">
              <a:defRPr/>
            </a:lvl1pPr>
          </a:lstStyle>
          <a:p>
            <a:r>
              <a:rPr lang="en-GB" smtClean="0"/>
              <a:t>Corporate Presentation Template v5</a:t>
            </a:r>
            <a:endParaRPr lang="en-GB" dirty="0"/>
          </a:p>
        </p:txBody>
      </p:sp>
      <p:sp>
        <p:nvSpPr>
          <p:cNvPr id="6" name="Slide Number Placeholder 5"/>
          <p:cNvSpPr>
            <a:spLocks noGrp="1"/>
          </p:cNvSpPr>
          <p:nvPr>
            <p:ph type="sldNum" sz="quarter" idx="12"/>
          </p:nvPr>
        </p:nvSpPr>
        <p:spPr>
          <a:xfrm>
            <a:off x="10520412" y="241300"/>
            <a:ext cx="833387" cy="297715"/>
          </a:xfrm>
        </p:spPr>
        <p:txBody>
          <a:bodyPr/>
          <a:lstStyle/>
          <a:p>
            <a:fld id="{37F9C675-962A-477F-BE3A-4AB30256F56A}" type="slidenum">
              <a:rPr lang="en-GB" smtClean="0"/>
              <a:t>‹#›</a:t>
            </a:fld>
            <a:endParaRPr lang="en-GB"/>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88" y="0"/>
            <a:ext cx="12193057" cy="6858594"/>
          </a:xfrm>
          <a:prstGeom prst="rect">
            <a:avLst/>
          </a:prstGeom>
        </p:spPr>
      </p:pic>
    </p:spTree>
    <p:extLst>
      <p:ext uri="{BB962C8B-B14F-4D97-AF65-F5344CB8AC3E}">
        <p14:creationId xmlns:p14="http://schemas.microsoft.com/office/powerpoint/2010/main" val="380030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smtClean="0"/>
              <a:t>Page heading</a:t>
            </a:r>
            <a:endParaRPr lang="en-GB" noProof="0"/>
          </a:p>
        </p:txBody>
      </p:sp>
      <p:sp>
        <p:nvSpPr>
          <p:cNvPr id="5" name="Slide Number Placeholder 11"/>
          <p:cNvSpPr>
            <a:spLocks noGrp="1"/>
          </p:cNvSpPr>
          <p:nvPr>
            <p:ph type="sldNum" sz="quarter" idx="4"/>
          </p:nvPr>
        </p:nvSpPr>
        <p:spPr>
          <a:xfrm>
            <a:off x="4166400" y="6354000"/>
            <a:ext cx="3859200" cy="180000"/>
          </a:xfrm>
          <a:prstGeom prst="rect">
            <a:avLst/>
          </a:prstGeom>
        </p:spPr>
        <p:txBody>
          <a:bodyPr vert="horz" lIns="0" tIns="0" rIns="0" bIns="0" rtlCol="0" anchor="t" anchorCtr="0"/>
          <a:lstStyle>
            <a:lvl1pPr algn="ctr">
              <a:defRPr sz="1200">
                <a:solidFill>
                  <a:srgbClr val="336699"/>
                </a:solidFill>
              </a:defRPr>
            </a:lvl1pPr>
          </a:lstStyle>
          <a:p>
            <a:fld id="{8B7144DD-C0D6-4463-9463-BE992F66351B}" type="slidenum">
              <a:rPr lang="en-GB" smtClean="0"/>
              <a:pPr/>
              <a:t>‹#›</a:t>
            </a:fld>
            <a:endParaRPr lang="en-GB"/>
          </a:p>
        </p:txBody>
      </p:sp>
      <p:sp>
        <p:nvSpPr>
          <p:cNvPr id="6" name="Date Placeholder 12"/>
          <p:cNvSpPr>
            <a:spLocks noGrp="1"/>
          </p:cNvSpPr>
          <p:nvPr>
            <p:ph type="dt" sz="half" idx="2"/>
          </p:nvPr>
        </p:nvSpPr>
        <p:spPr>
          <a:xfrm>
            <a:off x="4166400" y="6544500"/>
            <a:ext cx="3859200" cy="216000"/>
          </a:xfrm>
          <a:prstGeom prst="rect">
            <a:avLst/>
          </a:prstGeom>
        </p:spPr>
        <p:txBody>
          <a:bodyPr vert="horz" lIns="0" tIns="0" rIns="0" bIns="0" rtlCol="0" anchor="t" anchorCtr="0"/>
          <a:lstStyle>
            <a:lvl1pPr algn="ctr">
              <a:defRPr sz="1200">
                <a:solidFill>
                  <a:srgbClr val="336699"/>
                </a:solidFill>
              </a:defRPr>
            </a:lvl1pPr>
          </a:lstStyle>
          <a:p>
            <a:r>
              <a:rPr lang="en-GB" smtClean="0"/>
              <a:t>[Document title]</a:t>
            </a:r>
            <a:endParaRPr lang="en-GB"/>
          </a:p>
        </p:txBody>
      </p:sp>
      <p:sp>
        <p:nvSpPr>
          <p:cNvPr id="7" name="Footer Placeholder 18"/>
          <p:cNvSpPr>
            <a:spLocks noGrp="1"/>
          </p:cNvSpPr>
          <p:nvPr>
            <p:ph type="ftr" sz="quarter" idx="3"/>
          </p:nvPr>
        </p:nvSpPr>
        <p:spPr>
          <a:xfrm rot="5400000">
            <a:off x="9991200" y="3937200"/>
            <a:ext cx="3960000" cy="384000"/>
          </a:xfrm>
          <a:prstGeom prst="rect">
            <a:avLst/>
          </a:prstGeom>
        </p:spPr>
        <p:txBody>
          <a:bodyPr vert="horz" lIns="91440" tIns="45720" rIns="91440" bIns="45720" rtlCol="0" anchor="ctr"/>
          <a:lstStyle>
            <a:lvl1pPr algn="ctr">
              <a:defRPr sz="900">
                <a:solidFill>
                  <a:srgbClr val="8FA0BA"/>
                </a:solidFill>
              </a:defRPr>
            </a:lvl1pPr>
          </a:lstStyle>
          <a:p>
            <a:r>
              <a:rPr lang="en-GB" dirty="0" smtClean="0"/>
              <a:t>Document id], version [version number], Secrecy class [Secrecy class</a:t>
            </a:r>
          </a:p>
          <a:p>
            <a:endParaRPr lang="en-GB" dirty="0"/>
          </a:p>
        </p:txBody>
      </p:sp>
    </p:spTree>
    <p:extLst>
      <p:ext uri="{BB962C8B-B14F-4D97-AF65-F5344CB8AC3E}">
        <p14:creationId xmlns:p14="http://schemas.microsoft.com/office/powerpoint/2010/main" val="1834058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_and_Content_W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B9E54-C895-4CB8-8315-D2A87F4C0D68}"/>
              </a:ext>
            </a:extLst>
          </p:cNvPr>
          <p:cNvSpPr>
            <a:spLocks noGrp="1"/>
          </p:cNvSpPr>
          <p:nvPr>
            <p:ph type="title" hasCustomPrompt="1"/>
          </p:nvPr>
        </p:nvSpPr>
        <p:spPr>
          <a:noFill/>
        </p:spPr>
        <p:txBody>
          <a:bodyPr vert="horz" lIns="0" tIns="0" rIns="0" bIns="36000" rtlCol="0" anchor="b" anchorCtr="0">
            <a:noAutofit/>
          </a:bodyPr>
          <a:lstStyle>
            <a:lvl1pPr>
              <a:defRPr lang="ar-AE" dirty="0"/>
            </a:lvl1pPr>
          </a:lstStyle>
          <a:p>
            <a:pPr lvl="0" defTabSz="967710"/>
            <a:r>
              <a:rPr lang="en-US" dirty="0" smtClean="0"/>
              <a:t>Slide title</a:t>
            </a:r>
            <a:endParaRPr lang="ar-AE" dirty="0"/>
          </a:p>
        </p:txBody>
      </p:sp>
      <p:sp>
        <p:nvSpPr>
          <p:cNvPr id="3" name="Content Placeholder 2">
            <a:extLst>
              <a:ext uri="{FF2B5EF4-FFF2-40B4-BE49-F238E27FC236}">
                <a16:creationId xmlns:a16="http://schemas.microsoft.com/office/drawing/2014/main" id="{42299994-1853-4138-AD13-F18AD622E854}"/>
              </a:ext>
            </a:extLst>
          </p:cNvPr>
          <p:cNvSpPr>
            <a:spLocks noGrp="1"/>
          </p:cNvSpPr>
          <p:nvPr>
            <p:ph idx="1"/>
          </p:nvPr>
        </p:nvSpPr>
        <p:spPr>
          <a:xfrm>
            <a:off x="371475" y="1449388"/>
            <a:ext cx="11341100" cy="483681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AE" dirty="0"/>
          </a:p>
        </p:txBody>
      </p:sp>
      <p:sp>
        <p:nvSpPr>
          <p:cNvPr id="4" name="Date Placeholder 3">
            <a:extLst>
              <a:ext uri="{FF2B5EF4-FFF2-40B4-BE49-F238E27FC236}">
                <a16:creationId xmlns:a16="http://schemas.microsoft.com/office/drawing/2014/main" id="{43238BD0-1503-4237-B1ED-E8F7BFD0A2E3}"/>
              </a:ext>
            </a:extLst>
          </p:cNvPr>
          <p:cNvSpPr>
            <a:spLocks noGrp="1"/>
          </p:cNvSpPr>
          <p:nvPr>
            <p:ph type="dt" sz="half" idx="10"/>
          </p:nvPr>
        </p:nvSpPr>
        <p:spPr/>
        <p:txBody>
          <a:bodyPr/>
          <a:lstStyle/>
          <a:p>
            <a:r>
              <a:rPr lang="sv-SE" smtClean="0"/>
              <a:t>Presentation title</a:t>
            </a:r>
            <a:endParaRPr lang="ar-AE" dirty="0"/>
          </a:p>
        </p:txBody>
      </p:sp>
      <p:sp>
        <p:nvSpPr>
          <p:cNvPr id="5" name="Footer Placeholder 4">
            <a:extLst>
              <a:ext uri="{FF2B5EF4-FFF2-40B4-BE49-F238E27FC236}">
                <a16:creationId xmlns:a16="http://schemas.microsoft.com/office/drawing/2014/main" id="{0B206C88-BDB2-4D7D-9519-CEED7652C8E4}"/>
              </a:ext>
            </a:extLst>
          </p:cNvPr>
          <p:cNvSpPr>
            <a:spLocks noGrp="1"/>
          </p:cNvSpPr>
          <p:nvPr>
            <p:ph type="ftr" sz="quarter" idx="11"/>
          </p:nvPr>
        </p:nvSpPr>
        <p:spPr>
          <a:xfrm rot="5400000">
            <a:off x="9360000" y="3510000"/>
            <a:ext cx="5400000" cy="152396"/>
          </a:xfrm>
        </p:spPr>
        <p:txBody>
          <a:bodyPr/>
          <a:lstStyle/>
          <a:p>
            <a:r>
              <a:rPr lang="en-GB" dirty="0" smtClean="0"/>
              <a:t>Document id], version [version number]</a:t>
            </a:r>
            <a:endParaRPr lang="ar-AE" dirty="0"/>
          </a:p>
        </p:txBody>
      </p:sp>
      <p:sp>
        <p:nvSpPr>
          <p:cNvPr id="6" name="Slide Number Placeholder 5">
            <a:extLst>
              <a:ext uri="{FF2B5EF4-FFF2-40B4-BE49-F238E27FC236}">
                <a16:creationId xmlns:a16="http://schemas.microsoft.com/office/drawing/2014/main" id="{0D652B23-06E3-4FA9-B5BD-07C307D4BE12}"/>
              </a:ext>
            </a:extLst>
          </p:cNvPr>
          <p:cNvSpPr>
            <a:spLocks noGrp="1"/>
          </p:cNvSpPr>
          <p:nvPr>
            <p:ph type="sldNum" sz="quarter" idx="12"/>
          </p:nvPr>
        </p:nvSpPr>
        <p:spPr/>
        <p:txBody>
          <a:bodyPr/>
          <a:lstStyle/>
          <a:p>
            <a:fld id="{0256AFAE-2175-4E8D-BD75-EAA2C41CC036}" type="slidenum">
              <a:rPr lang="ar-AE" smtClean="0"/>
              <a:t>‹#›</a:t>
            </a:fld>
            <a:endParaRPr lang="ar-AE"/>
          </a:p>
        </p:txBody>
      </p:sp>
    </p:spTree>
    <p:extLst>
      <p:ext uri="{BB962C8B-B14F-4D97-AF65-F5344CB8AC3E}">
        <p14:creationId xmlns:p14="http://schemas.microsoft.com/office/powerpoint/2010/main" val="395060820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176">
          <p15:clr>
            <a:srgbClr val="FBAE40"/>
          </p15:clr>
        </p15:guide>
        <p15:guide id="2" pos="5534">
          <p15:clr>
            <a:srgbClr val="FBAE40"/>
          </p15:clr>
        </p15:guide>
        <p15:guide id="3" orient="horz" pos="1185">
          <p15:clr>
            <a:srgbClr val="FBAE40"/>
          </p15:clr>
        </p15:guide>
        <p15:guide id="4" orient="horz" pos="404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solidFill>
        <a:effectLst/>
      </p:bgPr>
    </p:bg>
    <p:spTree>
      <p:nvGrpSpPr>
        <p:cNvPr id="1" name=""/>
        <p:cNvGrpSpPr/>
        <p:nvPr/>
      </p:nvGrpSpPr>
      <p:grpSpPr>
        <a:xfrm>
          <a:off x="0" y="0"/>
          <a:ext cx="0" cy="0"/>
          <a:chOff x="0" y="0"/>
          <a:chExt cx="0" cy="0"/>
        </a:xfrm>
      </p:grpSpPr>
      <p:sp>
        <p:nvSpPr>
          <p:cNvPr id="13" name="Content Placeholder 2"/>
          <p:cNvSpPr>
            <a:spLocks noGrp="1"/>
          </p:cNvSpPr>
          <p:nvPr>
            <p:ph idx="1" hasCustomPrompt="1"/>
          </p:nvPr>
        </p:nvSpPr>
        <p:spPr>
          <a:xfrm>
            <a:off x="609600" y="975360"/>
            <a:ext cx="10972800" cy="4876800"/>
          </a:xfrm>
        </p:spPr>
        <p:txBody>
          <a:bodyPr/>
          <a:lstStyle>
            <a:lvl1pPr>
              <a:defRPr sz="2400">
                <a:solidFill>
                  <a:schemeClr val="tx1"/>
                </a:solidFill>
                <a:latin typeface="Myriad Pro" charset="0"/>
                <a:ea typeface="Myriad Pro" charset="0"/>
                <a:cs typeface="Myriad Pro" charset="0"/>
              </a:defRPr>
            </a:lvl1pPr>
            <a:lvl2pPr>
              <a:defRPr sz="2400">
                <a:solidFill>
                  <a:schemeClr val="tx1"/>
                </a:solidFill>
                <a:latin typeface="Myriad Pro" charset="0"/>
                <a:ea typeface="Myriad Pro" charset="0"/>
                <a:cs typeface="Myriad Pro" charset="0"/>
              </a:defRPr>
            </a:lvl2pPr>
            <a:lvl3pPr>
              <a:defRPr sz="2400">
                <a:solidFill>
                  <a:schemeClr val="tx1"/>
                </a:solidFill>
                <a:latin typeface="Myriad Pro" charset="0"/>
                <a:ea typeface="Myriad Pro" charset="0"/>
                <a:cs typeface="Myriad Pro" charset="0"/>
              </a:defRPr>
            </a:lvl3pPr>
            <a:lvl4pPr>
              <a:defRPr sz="2400">
                <a:solidFill>
                  <a:schemeClr val="tx1"/>
                </a:solidFill>
                <a:latin typeface="Myriad Pro" charset="0"/>
                <a:ea typeface="Myriad Pro" charset="0"/>
                <a:cs typeface="Myriad Pro" charset="0"/>
              </a:defRPr>
            </a:lvl4pPr>
            <a:lvl5pPr>
              <a:defRPr sz="2400">
                <a:solidFill>
                  <a:schemeClr val="tx1"/>
                </a:solidFill>
                <a:latin typeface="Myriad Pro" charset="0"/>
                <a:ea typeface="Myriad Pro" charset="0"/>
                <a:cs typeface="Myriad Pro" charset="0"/>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609600" y="182880"/>
            <a:ext cx="10972800" cy="670560"/>
          </a:xfrm>
        </p:spPr>
        <p:txBody>
          <a:bodyPr/>
          <a:lstStyle>
            <a:lvl1pPr>
              <a:defRPr sz="2667">
                <a:latin typeface="Myriad Pro" charset="0"/>
                <a:ea typeface="Myriad Pro" charset="0"/>
                <a:cs typeface="Myriad Pro" charset="0"/>
              </a:defRPr>
            </a:lvl1pPr>
          </a:lstStyle>
          <a:p>
            <a:r>
              <a:rPr lang="en-US" dirty="0"/>
              <a:t>Click to edit Master title style</a:t>
            </a:r>
          </a:p>
        </p:txBody>
      </p:sp>
      <p:cxnSp>
        <p:nvCxnSpPr>
          <p:cNvPr id="12" name="Straight Connector 11"/>
          <p:cNvCxnSpPr/>
          <p:nvPr userDrawn="1"/>
        </p:nvCxnSpPr>
        <p:spPr>
          <a:xfrm>
            <a:off x="609600" y="6172201"/>
            <a:ext cx="109728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8774D4D-91B1-4E26-9454-0034170FED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145090"/>
            <a:ext cx="1727200" cy="981436"/>
          </a:xfrm>
          <a:prstGeom prst="rect">
            <a:avLst/>
          </a:prstGeom>
        </p:spPr>
      </p:pic>
    </p:spTree>
    <p:extLst>
      <p:ext uri="{BB962C8B-B14F-4D97-AF65-F5344CB8AC3E}">
        <p14:creationId xmlns:p14="http://schemas.microsoft.com/office/powerpoint/2010/main" val="1433617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tandard Text Slide 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t>Corporate Presentation Template v5</a:t>
            </a:r>
            <a:endParaRPr lang="en-GB" dirty="0"/>
          </a:p>
        </p:txBody>
      </p:sp>
      <p:sp>
        <p:nvSpPr>
          <p:cNvPr id="4" name="Slide Number Placeholder 3"/>
          <p:cNvSpPr>
            <a:spLocks noGrp="1"/>
          </p:cNvSpPr>
          <p:nvPr>
            <p:ph type="sldNum" sz="quarter" idx="11"/>
          </p:nvPr>
        </p:nvSpPr>
        <p:spPr/>
        <p:txBody>
          <a:bodyPr/>
          <a:lstStyle/>
          <a:p>
            <a:fld id="{37F9C675-962A-477F-BE3A-4AB30256F56A}" type="slidenum">
              <a:rPr lang="en-GB" smtClean="0"/>
              <a:t>‹#›</a:t>
            </a:fld>
            <a:endParaRPr lang="en-GB"/>
          </a:p>
        </p:txBody>
      </p:sp>
      <p:sp>
        <p:nvSpPr>
          <p:cNvPr id="5" name="Freeform 5">
            <a:extLst>
              <a:ext uri="{FF2B5EF4-FFF2-40B4-BE49-F238E27FC236}">
                <a16:creationId xmlns:a16="http://schemas.microsoft.com/office/drawing/2014/main" id="{995D36C2-6CF6-4A30-8C8B-1BDE90C70BB7}"/>
              </a:ext>
            </a:extLst>
          </p:cNvPr>
          <p:cNvSpPr>
            <a:spLocks/>
          </p:cNvSpPr>
          <p:nvPr userDrawn="1"/>
        </p:nvSpPr>
        <p:spPr bwMode="auto">
          <a:xfrm>
            <a:off x="-1" y="-1"/>
            <a:ext cx="1395663" cy="1578544"/>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232E45"/>
          </a:solidFill>
          <a:ln>
            <a:noFill/>
          </a:ln>
          <a:extLst/>
        </p:spPr>
        <p:txBody>
          <a:bodyPr vert="horz" wrap="square" lIns="91440" tIns="45720" rIns="91440" bIns="45720" numCol="1" anchor="t" anchorCtr="0" compatLnSpc="1">
            <a:prstTxWarp prst="textNoShape">
              <a:avLst/>
            </a:prstTxWarp>
          </a:bodyPr>
          <a:lstStyle/>
          <a:p>
            <a:endParaRPr lang="ar-A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11" y="365125"/>
            <a:ext cx="822887" cy="286121"/>
          </a:xfrm>
          <a:prstGeom prst="rect">
            <a:avLst/>
          </a:prstGeom>
        </p:spPr>
      </p:pic>
      <p:sp>
        <p:nvSpPr>
          <p:cNvPr id="8" name="Text Placeholder 7"/>
          <p:cNvSpPr>
            <a:spLocks noGrp="1"/>
          </p:cNvSpPr>
          <p:nvPr>
            <p:ph type="body" sz="quarter" idx="12"/>
          </p:nvPr>
        </p:nvSpPr>
        <p:spPr>
          <a:xfrm>
            <a:off x="838200" y="1895475"/>
            <a:ext cx="10515600" cy="4273550"/>
          </a:xfrm>
        </p:spPr>
        <p:txBody>
          <a:bodyPr/>
          <a:lstStyle>
            <a:lvl4pPr>
              <a:defRPr sz="16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11"/>
          <p:cNvSpPr txBox="1">
            <a:spLocks/>
          </p:cNvSpPr>
          <p:nvPr userDrawn="1"/>
        </p:nvSpPr>
        <p:spPr>
          <a:xfrm>
            <a:off x="7988968" y="6481570"/>
            <a:ext cx="2628232" cy="200818"/>
          </a:xfrm>
          <a:prstGeom prst="rect">
            <a:avLst/>
          </a:prstGeom>
        </p:spPr>
        <p:txBody>
          <a:bodyPr>
            <a:noAutofit/>
          </a:bodyPr>
          <a:lstStyle>
            <a:lvl1pPr marL="0" marR="0" indent="0" algn="r" defTabSz="967710" rtl="0" eaLnBrk="1" fontAlgn="auto" latinLnBrk="0" hangingPunct="1">
              <a:lnSpc>
                <a:spcPct val="102000"/>
              </a:lnSpc>
              <a:spcBef>
                <a:spcPts val="1058"/>
              </a:spcBef>
              <a:spcAft>
                <a:spcPts val="0"/>
              </a:spcAft>
              <a:buClrTx/>
              <a:buSzTx/>
              <a:buFont typeface="Arial" panose="020B0604020202020204" pitchFamily="34" charset="0"/>
              <a:buNone/>
              <a:tabLst/>
              <a:defRPr sz="1000" b="1" kern="1200" baseline="0">
                <a:solidFill>
                  <a:srgbClr val="A9A9A9"/>
                </a:solidFill>
                <a:latin typeface="Arial" panose="020B0604020202020204" pitchFamily="34" charset="0"/>
                <a:ea typeface="+mn-ea"/>
                <a:cs typeface="Arial" panose="020B0604020202020204" pitchFamily="34" charset="0"/>
              </a:defRPr>
            </a:lvl1pPr>
            <a:lvl2pPr marL="0" marR="0" indent="0" algn="l" defTabSz="967710" rtl="0" eaLnBrk="1" fontAlgn="auto" latinLnBrk="0" hangingPunct="1">
              <a:lnSpc>
                <a:spcPct val="102000"/>
              </a:lnSpc>
              <a:spcBef>
                <a:spcPts val="529"/>
              </a:spcBef>
              <a:spcAft>
                <a:spcPts val="529"/>
              </a:spcAft>
              <a:buClrTx/>
              <a:buSzTx/>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283929" marR="0" indent="-283929" algn="l" defTabSz="967710" rtl="0" eaLnBrk="1" fontAlgn="auto" latinLnBrk="0" hangingPunct="1">
              <a:lnSpc>
                <a:spcPct val="102000"/>
              </a:lnSpc>
              <a:spcBef>
                <a:spcPts val="529"/>
              </a:spcBef>
              <a:spcAft>
                <a:spcPts val="529"/>
              </a:spcAft>
              <a:buClr>
                <a:srgbClr val="FFCC66"/>
              </a:buClr>
              <a:buSzPct val="110000"/>
              <a:buFont typeface="Univia Pro" panose="00000800000000000000" pitchFamily="50" charset="0"/>
              <a:buChar char="&gt;"/>
              <a:tabLst/>
              <a:defRPr sz="1800" kern="1200">
                <a:solidFill>
                  <a:schemeClr val="tx1"/>
                </a:solidFill>
                <a:latin typeface="Arial" panose="020B0604020202020204" pitchFamily="34" charset="0"/>
                <a:ea typeface="+mn-ea"/>
                <a:cs typeface="Arial" panose="020B0604020202020204" pitchFamily="34" charset="0"/>
              </a:defRPr>
            </a:lvl3pPr>
            <a:lvl4pPr marL="567857" marR="0" indent="-28392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850106" marR="0" indent="-28224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smtClean="0"/>
              <a:t>Legally privileged and confidential</a:t>
            </a:r>
            <a:endParaRPr lang="en-GB" b="0" dirty="0"/>
          </a:p>
        </p:txBody>
      </p:sp>
    </p:spTree>
    <p:extLst>
      <p:ext uri="{BB962C8B-B14F-4D97-AF65-F5344CB8AC3E}">
        <p14:creationId xmlns:p14="http://schemas.microsoft.com/office/powerpoint/2010/main" val="2932121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tandard Text slide with watermark">
    <p:spTree>
      <p:nvGrpSpPr>
        <p:cNvPr id="1" name=""/>
        <p:cNvGrpSpPr/>
        <p:nvPr/>
      </p:nvGrpSpPr>
      <p:grpSpPr>
        <a:xfrm>
          <a:off x="0" y="0"/>
          <a:ext cx="0" cy="0"/>
          <a:chOff x="0" y="0"/>
          <a:chExt cx="0" cy="0"/>
        </a:xfrm>
      </p:grpSpPr>
      <p:sp>
        <p:nvSpPr>
          <p:cNvPr id="15" name="Freeform 14"/>
          <p:cNvSpPr/>
          <p:nvPr userDrawn="1"/>
        </p:nvSpPr>
        <p:spPr>
          <a:xfrm rot="16200000" flipH="1">
            <a:off x="6930992" y="1596992"/>
            <a:ext cx="5462337" cy="5059680"/>
          </a:xfrm>
          <a:custGeom>
            <a:avLst/>
            <a:gdLst>
              <a:gd name="connsiteX0" fmla="*/ 0 w 4142509"/>
              <a:gd name="connsiteY0" fmla="*/ 4089861 h 4089861"/>
              <a:gd name="connsiteX1" fmla="*/ 2711349 w 4142509"/>
              <a:gd name="connsiteY1" fmla="*/ 0 h 4089861"/>
              <a:gd name="connsiteX2" fmla="*/ 4142509 w 4142509"/>
              <a:gd name="connsiteY2" fmla="*/ 2158795 h 4089861"/>
              <a:gd name="connsiteX3" fmla="*/ 4142509 w 4142509"/>
              <a:gd name="connsiteY3" fmla="*/ 4089861 h 4089861"/>
              <a:gd name="connsiteX4" fmla="*/ 3495276 w 4142509"/>
              <a:gd name="connsiteY4" fmla="*/ 4089861 h 4089861"/>
              <a:gd name="connsiteX5" fmla="*/ 2711348 w 4142509"/>
              <a:gd name="connsiteY5" fmla="*/ 2907365 h 4089861"/>
              <a:gd name="connsiteX6" fmla="*/ 1927419 w 4142509"/>
              <a:gd name="connsiteY6" fmla="*/ 4089861 h 408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2509" h="4089861">
                <a:moveTo>
                  <a:pt x="0" y="4089861"/>
                </a:moveTo>
                <a:lnTo>
                  <a:pt x="2711349" y="0"/>
                </a:lnTo>
                <a:lnTo>
                  <a:pt x="4142509" y="2158795"/>
                </a:lnTo>
                <a:lnTo>
                  <a:pt x="4142509" y="4089861"/>
                </a:lnTo>
                <a:lnTo>
                  <a:pt x="3495276" y="4089861"/>
                </a:lnTo>
                <a:lnTo>
                  <a:pt x="2711348" y="2907365"/>
                </a:lnTo>
                <a:lnTo>
                  <a:pt x="1927419" y="4089861"/>
                </a:lnTo>
                <a:close/>
              </a:path>
            </a:pathLst>
          </a:custGeom>
          <a:solidFill>
            <a:srgbClr val="A4A4A8">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smtClean="0"/>
              <a:t>Corporate Presentation Template v5</a:t>
            </a:r>
            <a:endParaRPr lang="en-GB" dirty="0"/>
          </a:p>
        </p:txBody>
      </p:sp>
      <p:sp>
        <p:nvSpPr>
          <p:cNvPr id="4" name="Slide Number Placeholder 3"/>
          <p:cNvSpPr>
            <a:spLocks noGrp="1"/>
          </p:cNvSpPr>
          <p:nvPr>
            <p:ph type="sldNum" sz="quarter" idx="11"/>
          </p:nvPr>
        </p:nvSpPr>
        <p:spPr/>
        <p:txBody>
          <a:bodyPr/>
          <a:lstStyle/>
          <a:p>
            <a:fld id="{37F9C675-962A-477F-BE3A-4AB30256F56A}" type="slidenum">
              <a:rPr lang="en-GB" smtClean="0"/>
              <a:t>‹#›</a:t>
            </a:fld>
            <a:endParaRPr lang="en-GB"/>
          </a:p>
        </p:txBody>
      </p:sp>
      <p:sp>
        <p:nvSpPr>
          <p:cNvPr id="5" name="Freeform 5">
            <a:extLst>
              <a:ext uri="{FF2B5EF4-FFF2-40B4-BE49-F238E27FC236}">
                <a16:creationId xmlns:a16="http://schemas.microsoft.com/office/drawing/2014/main" id="{995D36C2-6CF6-4A30-8C8B-1BDE90C70BB7}"/>
              </a:ext>
            </a:extLst>
          </p:cNvPr>
          <p:cNvSpPr>
            <a:spLocks/>
          </p:cNvSpPr>
          <p:nvPr userDrawn="1"/>
        </p:nvSpPr>
        <p:spPr bwMode="auto">
          <a:xfrm>
            <a:off x="-1" y="-1"/>
            <a:ext cx="1395663" cy="1578544"/>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232E45"/>
          </a:solidFill>
          <a:ln>
            <a:noFill/>
          </a:ln>
          <a:extLst/>
        </p:spPr>
        <p:txBody>
          <a:bodyPr vert="horz" wrap="square" lIns="91440" tIns="45720" rIns="91440" bIns="45720" numCol="1" anchor="t" anchorCtr="0" compatLnSpc="1">
            <a:prstTxWarp prst="textNoShape">
              <a:avLst/>
            </a:prstTxWarp>
          </a:bodyPr>
          <a:lstStyle/>
          <a:p>
            <a:endParaRPr lang="ar-A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11" y="365125"/>
            <a:ext cx="822887" cy="286121"/>
          </a:xfrm>
          <a:prstGeom prst="rect">
            <a:avLst/>
          </a:prstGeom>
        </p:spPr>
      </p:pic>
      <p:sp>
        <p:nvSpPr>
          <p:cNvPr id="8" name="Text Placeholder 7"/>
          <p:cNvSpPr>
            <a:spLocks noGrp="1"/>
          </p:cNvSpPr>
          <p:nvPr>
            <p:ph type="body" sz="quarter" idx="12"/>
          </p:nvPr>
        </p:nvSpPr>
        <p:spPr>
          <a:xfrm>
            <a:off x="838200" y="1895475"/>
            <a:ext cx="10515600" cy="4273550"/>
          </a:xfrm>
        </p:spPr>
        <p:txBody>
          <a:bodyPr/>
          <a:lstStyle>
            <a:lvl4pPr>
              <a:defRPr sz="16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11"/>
          <p:cNvSpPr txBox="1">
            <a:spLocks/>
          </p:cNvSpPr>
          <p:nvPr userDrawn="1"/>
        </p:nvSpPr>
        <p:spPr>
          <a:xfrm>
            <a:off x="7988968" y="6481570"/>
            <a:ext cx="2628232" cy="200818"/>
          </a:xfrm>
          <a:prstGeom prst="rect">
            <a:avLst/>
          </a:prstGeom>
        </p:spPr>
        <p:txBody>
          <a:bodyPr>
            <a:noAutofit/>
          </a:bodyPr>
          <a:lstStyle>
            <a:lvl1pPr marL="0" marR="0" indent="0" algn="r" defTabSz="967710" rtl="0" eaLnBrk="1" fontAlgn="auto" latinLnBrk="0" hangingPunct="1">
              <a:lnSpc>
                <a:spcPct val="102000"/>
              </a:lnSpc>
              <a:spcBef>
                <a:spcPts val="1058"/>
              </a:spcBef>
              <a:spcAft>
                <a:spcPts val="0"/>
              </a:spcAft>
              <a:buClrTx/>
              <a:buSzTx/>
              <a:buFont typeface="Arial" panose="020B0604020202020204" pitchFamily="34" charset="0"/>
              <a:buNone/>
              <a:tabLst/>
              <a:defRPr sz="1000" b="1" kern="1200" baseline="0">
                <a:solidFill>
                  <a:srgbClr val="A9A9A9"/>
                </a:solidFill>
                <a:latin typeface="Arial" panose="020B0604020202020204" pitchFamily="34" charset="0"/>
                <a:ea typeface="+mn-ea"/>
                <a:cs typeface="Arial" panose="020B0604020202020204" pitchFamily="34" charset="0"/>
              </a:defRPr>
            </a:lvl1pPr>
            <a:lvl2pPr marL="0" marR="0" indent="0" algn="l" defTabSz="967710" rtl="0" eaLnBrk="1" fontAlgn="auto" latinLnBrk="0" hangingPunct="1">
              <a:lnSpc>
                <a:spcPct val="102000"/>
              </a:lnSpc>
              <a:spcBef>
                <a:spcPts val="529"/>
              </a:spcBef>
              <a:spcAft>
                <a:spcPts val="529"/>
              </a:spcAft>
              <a:buClrTx/>
              <a:buSzTx/>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283929" marR="0" indent="-283929" algn="l" defTabSz="967710" rtl="0" eaLnBrk="1" fontAlgn="auto" latinLnBrk="0" hangingPunct="1">
              <a:lnSpc>
                <a:spcPct val="102000"/>
              </a:lnSpc>
              <a:spcBef>
                <a:spcPts val="529"/>
              </a:spcBef>
              <a:spcAft>
                <a:spcPts val="529"/>
              </a:spcAft>
              <a:buClr>
                <a:srgbClr val="FFCC66"/>
              </a:buClr>
              <a:buSzPct val="110000"/>
              <a:buFont typeface="Univia Pro" panose="00000800000000000000" pitchFamily="50" charset="0"/>
              <a:buChar char="&gt;"/>
              <a:tabLst/>
              <a:defRPr sz="1800" kern="1200">
                <a:solidFill>
                  <a:schemeClr val="tx1"/>
                </a:solidFill>
                <a:latin typeface="Arial" panose="020B0604020202020204" pitchFamily="34" charset="0"/>
                <a:ea typeface="+mn-ea"/>
                <a:cs typeface="Arial" panose="020B0604020202020204" pitchFamily="34" charset="0"/>
              </a:defRPr>
            </a:lvl3pPr>
            <a:lvl4pPr marL="567857" marR="0" indent="-28392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850106" marR="0" indent="-28224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smtClean="0"/>
              <a:t>Legally privileged and confidential</a:t>
            </a:r>
            <a:endParaRPr lang="en-GB" b="0" dirty="0"/>
          </a:p>
        </p:txBody>
      </p:sp>
    </p:spTree>
    <p:extLst>
      <p:ext uri="{BB962C8B-B14F-4D97-AF65-F5344CB8AC3E}">
        <p14:creationId xmlns:p14="http://schemas.microsoft.com/office/powerpoint/2010/main" val="3700594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tandard Text slide - Dark Blue">
    <p:bg>
      <p:bgPr>
        <a:solidFill>
          <a:srgbClr val="232E4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smtClean="0"/>
              <a:t>Corporate Presentation Template v5</a:t>
            </a:r>
            <a:endParaRPr lang="en-GB" dirty="0"/>
          </a:p>
        </p:txBody>
      </p:sp>
      <p:sp>
        <p:nvSpPr>
          <p:cNvPr id="4" name="Slide Number Placeholder 3"/>
          <p:cNvSpPr>
            <a:spLocks noGrp="1"/>
          </p:cNvSpPr>
          <p:nvPr>
            <p:ph type="sldNum" sz="quarter" idx="11"/>
          </p:nvPr>
        </p:nvSpPr>
        <p:spPr/>
        <p:txBody>
          <a:bodyPr/>
          <a:lstStyle/>
          <a:p>
            <a:fld id="{37F9C675-962A-477F-BE3A-4AB30256F56A}" type="slidenum">
              <a:rPr lang="en-GB" smtClean="0"/>
              <a:t>‹#›</a:t>
            </a:fld>
            <a:endParaRPr lang="en-GB"/>
          </a:p>
        </p:txBody>
      </p:sp>
      <p:sp>
        <p:nvSpPr>
          <p:cNvPr id="5" name="Freeform 5">
            <a:extLst>
              <a:ext uri="{FF2B5EF4-FFF2-40B4-BE49-F238E27FC236}">
                <a16:creationId xmlns:a16="http://schemas.microsoft.com/office/drawing/2014/main" id="{995D36C2-6CF6-4A30-8C8B-1BDE90C70BB7}"/>
              </a:ext>
            </a:extLst>
          </p:cNvPr>
          <p:cNvSpPr>
            <a:spLocks/>
          </p:cNvSpPr>
          <p:nvPr userDrawn="1"/>
        </p:nvSpPr>
        <p:spPr bwMode="auto">
          <a:xfrm>
            <a:off x="-1" y="-1"/>
            <a:ext cx="1395663" cy="1578544"/>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232E45"/>
          </a:solidFill>
          <a:ln>
            <a:noFill/>
          </a:ln>
          <a:extLst/>
        </p:spPr>
        <p:txBody>
          <a:bodyPr vert="horz" wrap="square" lIns="91440" tIns="45720" rIns="91440" bIns="45720" numCol="1" anchor="t" anchorCtr="0" compatLnSpc="1">
            <a:prstTxWarp prst="textNoShape">
              <a:avLst/>
            </a:prstTxWarp>
          </a:bodyPr>
          <a:lstStyle/>
          <a:p>
            <a:endParaRPr lang="ar-A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11" y="365125"/>
            <a:ext cx="822887" cy="286121"/>
          </a:xfrm>
          <a:prstGeom prst="rect">
            <a:avLst/>
          </a:prstGeom>
        </p:spPr>
      </p:pic>
      <p:sp>
        <p:nvSpPr>
          <p:cNvPr id="8" name="Text Placeholder 7"/>
          <p:cNvSpPr>
            <a:spLocks noGrp="1"/>
          </p:cNvSpPr>
          <p:nvPr>
            <p:ph type="body" sz="quarter" idx="12"/>
          </p:nvPr>
        </p:nvSpPr>
        <p:spPr>
          <a:xfrm>
            <a:off x="838200" y="1895475"/>
            <a:ext cx="10515600" cy="42735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sz="1600">
                <a:solidFill>
                  <a:schemeClr val="bg1"/>
                </a:solidFill>
              </a:defRPr>
            </a:lvl4pPr>
            <a:lvl5pPr>
              <a:defRPr sz="1400">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11"/>
          <p:cNvSpPr txBox="1">
            <a:spLocks/>
          </p:cNvSpPr>
          <p:nvPr userDrawn="1"/>
        </p:nvSpPr>
        <p:spPr>
          <a:xfrm>
            <a:off x="7988968" y="6481570"/>
            <a:ext cx="2628232" cy="200818"/>
          </a:xfrm>
          <a:prstGeom prst="rect">
            <a:avLst/>
          </a:prstGeom>
        </p:spPr>
        <p:txBody>
          <a:bodyPr>
            <a:noAutofit/>
          </a:bodyPr>
          <a:lstStyle>
            <a:lvl1pPr marL="0" marR="0" indent="0" algn="r" defTabSz="967710" rtl="0" eaLnBrk="1" fontAlgn="auto" latinLnBrk="0" hangingPunct="1">
              <a:lnSpc>
                <a:spcPct val="102000"/>
              </a:lnSpc>
              <a:spcBef>
                <a:spcPts val="1058"/>
              </a:spcBef>
              <a:spcAft>
                <a:spcPts val="0"/>
              </a:spcAft>
              <a:buClrTx/>
              <a:buSzTx/>
              <a:buFont typeface="Arial" panose="020B0604020202020204" pitchFamily="34" charset="0"/>
              <a:buNone/>
              <a:tabLst/>
              <a:defRPr sz="1000" b="1" kern="1200" baseline="0">
                <a:solidFill>
                  <a:srgbClr val="A9A9A9"/>
                </a:solidFill>
                <a:latin typeface="Arial" panose="020B0604020202020204" pitchFamily="34" charset="0"/>
                <a:ea typeface="+mn-ea"/>
                <a:cs typeface="Arial" panose="020B0604020202020204" pitchFamily="34" charset="0"/>
              </a:defRPr>
            </a:lvl1pPr>
            <a:lvl2pPr marL="0" marR="0" indent="0" algn="l" defTabSz="967710" rtl="0" eaLnBrk="1" fontAlgn="auto" latinLnBrk="0" hangingPunct="1">
              <a:lnSpc>
                <a:spcPct val="102000"/>
              </a:lnSpc>
              <a:spcBef>
                <a:spcPts val="529"/>
              </a:spcBef>
              <a:spcAft>
                <a:spcPts val="529"/>
              </a:spcAft>
              <a:buClrTx/>
              <a:buSzTx/>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283929" marR="0" indent="-283929" algn="l" defTabSz="967710" rtl="0" eaLnBrk="1" fontAlgn="auto" latinLnBrk="0" hangingPunct="1">
              <a:lnSpc>
                <a:spcPct val="102000"/>
              </a:lnSpc>
              <a:spcBef>
                <a:spcPts val="529"/>
              </a:spcBef>
              <a:spcAft>
                <a:spcPts val="529"/>
              </a:spcAft>
              <a:buClr>
                <a:srgbClr val="FFCC66"/>
              </a:buClr>
              <a:buSzPct val="110000"/>
              <a:buFont typeface="Univia Pro" panose="00000800000000000000" pitchFamily="50" charset="0"/>
              <a:buChar char="&gt;"/>
              <a:tabLst/>
              <a:defRPr sz="1800" kern="1200">
                <a:solidFill>
                  <a:schemeClr val="tx1"/>
                </a:solidFill>
                <a:latin typeface="Arial" panose="020B0604020202020204" pitchFamily="34" charset="0"/>
                <a:ea typeface="+mn-ea"/>
                <a:cs typeface="Arial" panose="020B0604020202020204" pitchFamily="34" charset="0"/>
              </a:defRPr>
            </a:lvl3pPr>
            <a:lvl4pPr marL="567857" marR="0" indent="-28392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850106" marR="0" indent="-28224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smtClean="0"/>
              <a:t>Legally privileged and confidential</a:t>
            </a:r>
            <a:endParaRPr lang="en-GB" b="0" dirty="0"/>
          </a:p>
        </p:txBody>
      </p:sp>
    </p:spTree>
    <p:extLst>
      <p:ext uri="{BB962C8B-B14F-4D97-AF65-F5344CB8AC3E}">
        <p14:creationId xmlns:p14="http://schemas.microsoft.com/office/powerpoint/2010/main" val="109905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ext and side image">
    <p:spTree>
      <p:nvGrpSpPr>
        <p:cNvPr id="1" name=""/>
        <p:cNvGrpSpPr/>
        <p:nvPr/>
      </p:nvGrpSpPr>
      <p:grpSpPr>
        <a:xfrm>
          <a:off x="0" y="0"/>
          <a:ext cx="0" cy="0"/>
          <a:chOff x="0" y="0"/>
          <a:chExt cx="0" cy="0"/>
        </a:xfrm>
      </p:grpSpPr>
      <p:sp>
        <p:nvSpPr>
          <p:cNvPr id="13" name="Picture Placeholder 12"/>
          <p:cNvSpPr>
            <a:spLocks noGrp="1"/>
          </p:cNvSpPr>
          <p:nvPr>
            <p:ph type="pic" sz="quarter" idx="14" hasCustomPrompt="1"/>
          </p:nvPr>
        </p:nvSpPr>
        <p:spPr>
          <a:xfrm>
            <a:off x="8113713" y="0"/>
            <a:ext cx="4078287" cy="6858000"/>
          </a:xfrm>
          <a:solidFill>
            <a:srgbClr val="A9A9A9"/>
          </a:solidFill>
        </p:spPr>
        <p:txBody>
          <a:bodyPr/>
          <a:lstStyle>
            <a:lvl1pPr>
              <a:defRPr/>
            </a:lvl1pPr>
          </a:lstStyle>
          <a:p>
            <a:r>
              <a:rPr lang="en-GB" dirty="0" smtClean="0"/>
              <a:t>Click to add image</a:t>
            </a:r>
            <a:endParaRPr lang="en-GB" dirty="0"/>
          </a:p>
        </p:txBody>
      </p:sp>
      <p:sp>
        <p:nvSpPr>
          <p:cNvPr id="2" name="Title 1"/>
          <p:cNvSpPr>
            <a:spLocks noGrp="1"/>
          </p:cNvSpPr>
          <p:nvPr>
            <p:ph type="title"/>
          </p:nvPr>
        </p:nvSpPr>
        <p:spPr>
          <a:xfrm>
            <a:off x="838200" y="365126"/>
            <a:ext cx="6944139" cy="1213418"/>
          </a:xfrm>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smtClean="0"/>
              <a:t>Corporate Presentation Template v5</a:t>
            </a:r>
            <a:endParaRPr lang="en-GB" dirty="0"/>
          </a:p>
        </p:txBody>
      </p:sp>
      <p:sp>
        <p:nvSpPr>
          <p:cNvPr id="4" name="Slide Number Placeholder 3"/>
          <p:cNvSpPr>
            <a:spLocks noGrp="1"/>
          </p:cNvSpPr>
          <p:nvPr>
            <p:ph type="sldNum" sz="quarter" idx="11"/>
          </p:nvPr>
        </p:nvSpPr>
        <p:spPr/>
        <p:txBody>
          <a:bodyPr/>
          <a:lstStyle/>
          <a:p>
            <a:fld id="{37F9C675-962A-477F-BE3A-4AB30256F56A}" type="slidenum">
              <a:rPr lang="en-GB" smtClean="0"/>
              <a:t>‹#›</a:t>
            </a:fld>
            <a:endParaRPr lang="en-GB"/>
          </a:p>
        </p:txBody>
      </p:sp>
      <p:sp>
        <p:nvSpPr>
          <p:cNvPr id="5" name="Freeform 5">
            <a:extLst>
              <a:ext uri="{FF2B5EF4-FFF2-40B4-BE49-F238E27FC236}">
                <a16:creationId xmlns:a16="http://schemas.microsoft.com/office/drawing/2014/main" id="{995D36C2-6CF6-4A30-8C8B-1BDE90C70BB7}"/>
              </a:ext>
            </a:extLst>
          </p:cNvPr>
          <p:cNvSpPr>
            <a:spLocks/>
          </p:cNvSpPr>
          <p:nvPr userDrawn="1"/>
        </p:nvSpPr>
        <p:spPr bwMode="auto">
          <a:xfrm>
            <a:off x="-1" y="-1"/>
            <a:ext cx="1395663" cy="1578544"/>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232E45"/>
          </a:solidFill>
          <a:ln>
            <a:noFill/>
          </a:ln>
          <a:extLst/>
        </p:spPr>
        <p:txBody>
          <a:bodyPr vert="horz" wrap="square" lIns="91440" tIns="45720" rIns="91440" bIns="45720" numCol="1" anchor="t" anchorCtr="0" compatLnSpc="1">
            <a:prstTxWarp prst="textNoShape">
              <a:avLst/>
            </a:prstTxWarp>
          </a:bodyPr>
          <a:lstStyle/>
          <a:p>
            <a:endParaRPr lang="ar-A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11" y="365125"/>
            <a:ext cx="822887" cy="286121"/>
          </a:xfrm>
          <a:prstGeom prst="rect">
            <a:avLst/>
          </a:prstGeom>
        </p:spPr>
      </p:pic>
      <p:sp>
        <p:nvSpPr>
          <p:cNvPr id="8" name="Text Placeholder 7"/>
          <p:cNvSpPr>
            <a:spLocks noGrp="1"/>
          </p:cNvSpPr>
          <p:nvPr>
            <p:ph type="body" sz="quarter" idx="12"/>
          </p:nvPr>
        </p:nvSpPr>
        <p:spPr>
          <a:xfrm>
            <a:off x="838200" y="1895475"/>
            <a:ext cx="6944139" cy="42735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 Placeholder 11"/>
          <p:cNvSpPr txBox="1">
            <a:spLocks/>
          </p:cNvSpPr>
          <p:nvPr userDrawn="1"/>
        </p:nvSpPr>
        <p:spPr>
          <a:xfrm>
            <a:off x="7988968" y="6481570"/>
            <a:ext cx="2628232" cy="200818"/>
          </a:xfrm>
          <a:prstGeom prst="rect">
            <a:avLst/>
          </a:prstGeom>
        </p:spPr>
        <p:txBody>
          <a:bodyPr>
            <a:noAutofit/>
          </a:bodyPr>
          <a:lstStyle>
            <a:lvl1pPr marL="0" marR="0" indent="0" algn="r" defTabSz="967710" rtl="0" eaLnBrk="1" fontAlgn="auto" latinLnBrk="0" hangingPunct="1">
              <a:lnSpc>
                <a:spcPct val="102000"/>
              </a:lnSpc>
              <a:spcBef>
                <a:spcPts val="1058"/>
              </a:spcBef>
              <a:spcAft>
                <a:spcPts val="0"/>
              </a:spcAft>
              <a:buClrTx/>
              <a:buSzTx/>
              <a:buFont typeface="Arial" panose="020B0604020202020204" pitchFamily="34" charset="0"/>
              <a:buNone/>
              <a:tabLst/>
              <a:defRPr sz="1000" b="1" kern="1200" baseline="0">
                <a:solidFill>
                  <a:srgbClr val="A9A9A9"/>
                </a:solidFill>
                <a:latin typeface="Arial" panose="020B0604020202020204" pitchFamily="34" charset="0"/>
                <a:ea typeface="+mn-ea"/>
                <a:cs typeface="Arial" panose="020B0604020202020204" pitchFamily="34" charset="0"/>
              </a:defRPr>
            </a:lvl1pPr>
            <a:lvl2pPr marL="0" marR="0" indent="0" algn="l" defTabSz="967710" rtl="0" eaLnBrk="1" fontAlgn="auto" latinLnBrk="0" hangingPunct="1">
              <a:lnSpc>
                <a:spcPct val="102000"/>
              </a:lnSpc>
              <a:spcBef>
                <a:spcPts val="529"/>
              </a:spcBef>
              <a:spcAft>
                <a:spcPts val="529"/>
              </a:spcAft>
              <a:buClrTx/>
              <a:buSzTx/>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283929" marR="0" indent="-283929" algn="l" defTabSz="967710" rtl="0" eaLnBrk="1" fontAlgn="auto" latinLnBrk="0" hangingPunct="1">
              <a:lnSpc>
                <a:spcPct val="102000"/>
              </a:lnSpc>
              <a:spcBef>
                <a:spcPts val="529"/>
              </a:spcBef>
              <a:spcAft>
                <a:spcPts val="529"/>
              </a:spcAft>
              <a:buClr>
                <a:srgbClr val="FFCC66"/>
              </a:buClr>
              <a:buSzPct val="110000"/>
              <a:buFont typeface="Univia Pro" panose="00000800000000000000" pitchFamily="50" charset="0"/>
              <a:buChar char="&gt;"/>
              <a:tabLst/>
              <a:defRPr sz="1800" kern="1200">
                <a:solidFill>
                  <a:schemeClr val="tx1"/>
                </a:solidFill>
                <a:latin typeface="Arial" panose="020B0604020202020204" pitchFamily="34" charset="0"/>
                <a:ea typeface="+mn-ea"/>
                <a:cs typeface="Arial" panose="020B0604020202020204" pitchFamily="34" charset="0"/>
              </a:defRPr>
            </a:lvl3pPr>
            <a:lvl4pPr marL="567857" marR="0" indent="-28392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850106" marR="0" indent="-28224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smtClean="0"/>
              <a:t>Legally privileged and confidential</a:t>
            </a:r>
            <a:endParaRPr lang="en-GB" b="0" dirty="0"/>
          </a:p>
        </p:txBody>
      </p:sp>
    </p:spTree>
    <p:extLst>
      <p:ext uri="{BB962C8B-B14F-4D97-AF65-F5344CB8AC3E}">
        <p14:creationId xmlns:p14="http://schemas.microsoft.com/office/powerpoint/2010/main" val="2018256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Text and side image Dark Blue">
    <p:bg>
      <p:bgPr>
        <a:solidFill>
          <a:srgbClr val="232E45"/>
        </a:solidFill>
        <a:effectLst/>
      </p:bgPr>
    </p:bg>
    <p:spTree>
      <p:nvGrpSpPr>
        <p:cNvPr id="1" name=""/>
        <p:cNvGrpSpPr/>
        <p:nvPr/>
      </p:nvGrpSpPr>
      <p:grpSpPr>
        <a:xfrm>
          <a:off x="0" y="0"/>
          <a:ext cx="0" cy="0"/>
          <a:chOff x="0" y="0"/>
          <a:chExt cx="0" cy="0"/>
        </a:xfrm>
      </p:grpSpPr>
      <p:sp>
        <p:nvSpPr>
          <p:cNvPr id="11" name="Content Placeholder 10"/>
          <p:cNvSpPr>
            <a:spLocks noGrp="1"/>
          </p:cNvSpPr>
          <p:nvPr>
            <p:ph sz="quarter" idx="13" hasCustomPrompt="1"/>
          </p:nvPr>
        </p:nvSpPr>
        <p:spPr>
          <a:xfrm>
            <a:off x="8101013" y="0"/>
            <a:ext cx="4090987" cy="6858000"/>
          </a:xfrm>
          <a:solidFill>
            <a:schemeClr val="bg1">
              <a:lumMod val="75000"/>
            </a:schemeClr>
          </a:solidFill>
        </p:spPr>
        <p:txBody>
          <a:bodyPr anchor="ctr"/>
          <a:lstStyle>
            <a:lvl1pPr algn="ctr">
              <a:defRPr b="0"/>
            </a:lvl1pPr>
          </a:lstStyle>
          <a:p>
            <a:pPr lvl="0"/>
            <a:r>
              <a:rPr lang="en-US" dirty="0" smtClean="0"/>
              <a:t>Click to add content</a:t>
            </a:r>
            <a:endParaRPr lang="en-GB" dirty="0"/>
          </a:p>
        </p:txBody>
      </p:sp>
      <p:sp>
        <p:nvSpPr>
          <p:cNvPr id="2" name="Title 1"/>
          <p:cNvSpPr>
            <a:spLocks noGrp="1"/>
          </p:cNvSpPr>
          <p:nvPr>
            <p:ph type="title"/>
          </p:nvPr>
        </p:nvSpPr>
        <p:spPr>
          <a:xfrm>
            <a:off x="838200" y="365126"/>
            <a:ext cx="6944139" cy="1213418"/>
          </a:xfrm>
        </p:spPr>
        <p:txBody>
          <a:bodyPr/>
          <a:lstStyle>
            <a:lvl1pPr>
              <a:defRPr>
                <a:solidFill>
                  <a:schemeClr val="bg1"/>
                </a:solidFill>
              </a:defRPr>
            </a:lvl1p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smtClean="0"/>
              <a:t>Corporate Presentation Template v5</a:t>
            </a:r>
            <a:endParaRPr lang="en-GB" dirty="0"/>
          </a:p>
        </p:txBody>
      </p:sp>
      <p:sp>
        <p:nvSpPr>
          <p:cNvPr id="4" name="Slide Number Placeholder 3"/>
          <p:cNvSpPr>
            <a:spLocks noGrp="1"/>
          </p:cNvSpPr>
          <p:nvPr>
            <p:ph type="sldNum" sz="quarter" idx="11"/>
          </p:nvPr>
        </p:nvSpPr>
        <p:spPr/>
        <p:txBody>
          <a:bodyPr/>
          <a:lstStyle/>
          <a:p>
            <a:fld id="{37F9C675-962A-477F-BE3A-4AB30256F56A}" type="slidenum">
              <a:rPr lang="en-GB" smtClean="0"/>
              <a:t>‹#›</a:t>
            </a:fld>
            <a:endParaRPr lang="en-GB"/>
          </a:p>
        </p:txBody>
      </p:sp>
      <p:sp>
        <p:nvSpPr>
          <p:cNvPr id="5" name="Freeform 5">
            <a:extLst>
              <a:ext uri="{FF2B5EF4-FFF2-40B4-BE49-F238E27FC236}">
                <a16:creationId xmlns:a16="http://schemas.microsoft.com/office/drawing/2014/main" id="{995D36C2-6CF6-4A30-8C8B-1BDE90C70BB7}"/>
              </a:ext>
            </a:extLst>
          </p:cNvPr>
          <p:cNvSpPr>
            <a:spLocks/>
          </p:cNvSpPr>
          <p:nvPr userDrawn="1"/>
        </p:nvSpPr>
        <p:spPr bwMode="auto">
          <a:xfrm>
            <a:off x="-1" y="-1"/>
            <a:ext cx="1395663" cy="1578544"/>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232E45"/>
          </a:solidFill>
          <a:ln>
            <a:noFill/>
          </a:ln>
          <a:extLst/>
        </p:spPr>
        <p:txBody>
          <a:bodyPr vert="horz" wrap="square" lIns="91440" tIns="45720" rIns="91440" bIns="45720" numCol="1" anchor="t" anchorCtr="0" compatLnSpc="1">
            <a:prstTxWarp prst="textNoShape">
              <a:avLst/>
            </a:prstTxWarp>
          </a:bodyPr>
          <a:lstStyle/>
          <a:p>
            <a:endParaRPr lang="ar-A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11" y="365125"/>
            <a:ext cx="822887" cy="286121"/>
          </a:xfrm>
          <a:prstGeom prst="rect">
            <a:avLst/>
          </a:prstGeom>
        </p:spPr>
      </p:pic>
      <p:sp>
        <p:nvSpPr>
          <p:cNvPr id="8" name="Text Placeholder 7"/>
          <p:cNvSpPr>
            <a:spLocks noGrp="1"/>
          </p:cNvSpPr>
          <p:nvPr>
            <p:ph type="body" sz="quarter" idx="12"/>
          </p:nvPr>
        </p:nvSpPr>
        <p:spPr>
          <a:xfrm>
            <a:off x="838200" y="1895475"/>
            <a:ext cx="6944139" cy="4273550"/>
          </a:xfrm>
        </p:spPr>
        <p:txBody>
          <a:bodyPr/>
          <a:lstStyle>
            <a:lvl1pPr>
              <a:defRPr>
                <a:solidFill>
                  <a:schemeClr val="bg1"/>
                </a:solidFill>
              </a:defRPr>
            </a:lvl1pPr>
            <a:lvl2pPr>
              <a:defRPr>
                <a:solidFill>
                  <a:schemeClr val="bg1"/>
                </a:solidFill>
              </a:defRPr>
            </a:lvl2pPr>
            <a:lvl3pPr>
              <a:defRPr>
                <a:solidFill>
                  <a:schemeClr val="bg1"/>
                </a:solidFill>
              </a:defRPr>
            </a:lvl3pPr>
            <a:lvl4pPr>
              <a:buClr>
                <a:srgbClr val="FFCC33"/>
              </a:buClr>
              <a:defRPr>
                <a:solidFill>
                  <a:schemeClr val="bg1"/>
                </a:solidFill>
              </a:defRPr>
            </a:lvl4pPr>
            <a:lvl5pPr>
              <a:buClr>
                <a:srgbClr val="FFCC33"/>
              </a:buCl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11"/>
          <p:cNvSpPr txBox="1">
            <a:spLocks/>
          </p:cNvSpPr>
          <p:nvPr userDrawn="1"/>
        </p:nvSpPr>
        <p:spPr>
          <a:xfrm>
            <a:off x="7988968" y="6481570"/>
            <a:ext cx="2628232" cy="200818"/>
          </a:xfrm>
          <a:prstGeom prst="rect">
            <a:avLst/>
          </a:prstGeom>
        </p:spPr>
        <p:txBody>
          <a:bodyPr>
            <a:noAutofit/>
          </a:bodyPr>
          <a:lstStyle>
            <a:lvl1pPr marL="0" marR="0" indent="0" algn="r" defTabSz="967710" rtl="0" eaLnBrk="1" fontAlgn="auto" latinLnBrk="0" hangingPunct="1">
              <a:lnSpc>
                <a:spcPct val="102000"/>
              </a:lnSpc>
              <a:spcBef>
                <a:spcPts val="1058"/>
              </a:spcBef>
              <a:spcAft>
                <a:spcPts val="0"/>
              </a:spcAft>
              <a:buClrTx/>
              <a:buSzTx/>
              <a:buFont typeface="Arial" panose="020B0604020202020204" pitchFamily="34" charset="0"/>
              <a:buNone/>
              <a:tabLst/>
              <a:defRPr sz="1000" b="1" kern="1200" baseline="0">
                <a:solidFill>
                  <a:srgbClr val="A9A9A9"/>
                </a:solidFill>
                <a:latin typeface="Arial" panose="020B0604020202020204" pitchFamily="34" charset="0"/>
                <a:ea typeface="+mn-ea"/>
                <a:cs typeface="Arial" panose="020B0604020202020204" pitchFamily="34" charset="0"/>
              </a:defRPr>
            </a:lvl1pPr>
            <a:lvl2pPr marL="0" marR="0" indent="0" algn="l" defTabSz="967710" rtl="0" eaLnBrk="1" fontAlgn="auto" latinLnBrk="0" hangingPunct="1">
              <a:lnSpc>
                <a:spcPct val="102000"/>
              </a:lnSpc>
              <a:spcBef>
                <a:spcPts val="529"/>
              </a:spcBef>
              <a:spcAft>
                <a:spcPts val="529"/>
              </a:spcAft>
              <a:buClrTx/>
              <a:buSzTx/>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283929" marR="0" indent="-283929" algn="l" defTabSz="967710" rtl="0" eaLnBrk="1" fontAlgn="auto" latinLnBrk="0" hangingPunct="1">
              <a:lnSpc>
                <a:spcPct val="102000"/>
              </a:lnSpc>
              <a:spcBef>
                <a:spcPts val="529"/>
              </a:spcBef>
              <a:spcAft>
                <a:spcPts val="529"/>
              </a:spcAft>
              <a:buClr>
                <a:srgbClr val="FFCC66"/>
              </a:buClr>
              <a:buSzPct val="110000"/>
              <a:buFont typeface="Univia Pro" panose="00000800000000000000" pitchFamily="50" charset="0"/>
              <a:buChar char="&gt;"/>
              <a:tabLst/>
              <a:defRPr sz="1800" kern="1200">
                <a:solidFill>
                  <a:schemeClr val="tx1"/>
                </a:solidFill>
                <a:latin typeface="Arial" panose="020B0604020202020204" pitchFamily="34" charset="0"/>
                <a:ea typeface="+mn-ea"/>
                <a:cs typeface="Arial" panose="020B0604020202020204" pitchFamily="34" charset="0"/>
              </a:defRPr>
            </a:lvl3pPr>
            <a:lvl4pPr marL="567857" marR="0" indent="-28392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850106" marR="0" indent="-28224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smtClean="0"/>
              <a:t>Legally privileged and confidential</a:t>
            </a:r>
            <a:endParaRPr lang="en-GB" b="0" dirty="0"/>
          </a:p>
        </p:txBody>
      </p:sp>
    </p:spTree>
    <p:extLst>
      <p:ext uri="{BB962C8B-B14F-4D97-AF65-F5344CB8AC3E}">
        <p14:creationId xmlns:p14="http://schemas.microsoft.com/office/powerpoint/2010/main" val="235361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smtClean="0"/>
              <a:t>Corporate Presentation Template v5</a:t>
            </a:r>
            <a:endParaRPr lang="en-GB" dirty="0"/>
          </a:p>
        </p:txBody>
      </p:sp>
      <p:sp>
        <p:nvSpPr>
          <p:cNvPr id="4" name="Slide Number Placeholder 3"/>
          <p:cNvSpPr>
            <a:spLocks noGrp="1"/>
          </p:cNvSpPr>
          <p:nvPr>
            <p:ph type="sldNum" sz="quarter" idx="11"/>
          </p:nvPr>
        </p:nvSpPr>
        <p:spPr/>
        <p:txBody>
          <a:bodyPr/>
          <a:lstStyle/>
          <a:p>
            <a:fld id="{37F9C675-962A-477F-BE3A-4AB30256F56A}" type="slidenum">
              <a:rPr lang="en-GB" smtClean="0"/>
              <a:t>‹#›</a:t>
            </a:fld>
            <a:endParaRPr lang="en-GB"/>
          </a:p>
        </p:txBody>
      </p:sp>
      <p:sp>
        <p:nvSpPr>
          <p:cNvPr id="5" name="Freeform 5">
            <a:extLst>
              <a:ext uri="{FF2B5EF4-FFF2-40B4-BE49-F238E27FC236}">
                <a16:creationId xmlns:a16="http://schemas.microsoft.com/office/drawing/2014/main" id="{995D36C2-6CF6-4A30-8C8B-1BDE90C70BB7}"/>
              </a:ext>
            </a:extLst>
          </p:cNvPr>
          <p:cNvSpPr>
            <a:spLocks/>
          </p:cNvSpPr>
          <p:nvPr userDrawn="1"/>
        </p:nvSpPr>
        <p:spPr bwMode="auto">
          <a:xfrm>
            <a:off x="-1" y="-1"/>
            <a:ext cx="1395663" cy="1578544"/>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232E45"/>
          </a:solidFill>
          <a:ln>
            <a:noFill/>
          </a:ln>
          <a:extLst/>
        </p:spPr>
        <p:txBody>
          <a:bodyPr vert="horz" wrap="square" lIns="91440" tIns="45720" rIns="91440" bIns="45720" numCol="1" anchor="t" anchorCtr="0" compatLnSpc="1">
            <a:prstTxWarp prst="textNoShape">
              <a:avLst/>
            </a:prstTxWarp>
          </a:bodyPr>
          <a:lstStyle/>
          <a:p>
            <a:endParaRPr lang="ar-A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11" y="365125"/>
            <a:ext cx="822887" cy="286121"/>
          </a:xfrm>
          <a:prstGeom prst="rect">
            <a:avLst/>
          </a:prstGeom>
        </p:spPr>
      </p:pic>
      <p:sp>
        <p:nvSpPr>
          <p:cNvPr id="8" name="Text Placeholder 7"/>
          <p:cNvSpPr>
            <a:spLocks noGrp="1"/>
          </p:cNvSpPr>
          <p:nvPr>
            <p:ph type="body" sz="quarter" idx="12"/>
          </p:nvPr>
        </p:nvSpPr>
        <p:spPr>
          <a:xfrm>
            <a:off x="838199" y="1895475"/>
            <a:ext cx="4906617" cy="42735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 Placeholder 11"/>
          <p:cNvSpPr txBox="1">
            <a:spLocks/>
          </p:cNvSpPr>
          <p:nvPr userDrawn="1"/>
        </p:nvSpPr>
        <p:spPr>
          <a:xfrm>
            <a:off x="7988968" y="6481570"/>
            <a:ext cx="2628232" cy="200818"/>
          </a:xfrm>
          <a:prstGeom prst="rect">
            <a:avLst/>
          </a:prstGeom>
        </p:spPr>
        <p:txBody>
          <a:bodyPr>
            <a:noAutofit/>
          </a:bodyPr>
          <a:lstStyle>
            <a:lvl1pPr marL="0" marR="0" indent="0" algn="r" defTabSz="967710" rtl="0" eaLnBrk="1" fontAlgn="auto" latinLnBrk="0" hangingPunct="1">
              <a:lnSpc>
                <a:spcPct val="102000"/>
              </a:lnSpc>
              <a:spcBef>
                <a:spcPts val="1058"/>
              </a:spcBef>
              <a:spcAft>
                <a:spcPts val="0"/>
              </a:spcAft>
              <a:buClrTx/>
              <a:buSzTx/>
              <a:buFont typeface="Arial" panose="020B0604020202020204" pitchFamily="34" charset="0"/>
              <a:buNone/>
              <a:tabLst/>
              <a:defRPr sz="1000" b="1" kern="1200" baseline="0">
                <a:solidFill>
                  <a:srgbClr val="A9A9A9"/>
                </a:solidFill>
                <a:latin typeface="Arial" panose="020B0604020202020204" pitchFamily="34" charset="0"/>
                <a:ea typeface="+mn-ea"/>
                <a:cs typeface="Arial" panose="020B0604020202020204" pitchFamily="34" charset="0"/>
              </a:defRPr>
            </a:lvl1pPr>
            <a:lvl2pPr marL="0" marR="0" indent="0" algn="l" defTabSz="967710" rtl="0" eaLnBrk="1" fontAlgn="auto" latinLnBrk="0" hangingPunct="1">
              <a:lnSpc>
                <a:spcPct val="102000"/>
              </a:lnSpc>
              <a:spcBef>
                <a:spcPts val="529"/>
              </a:spcBef>
              <a:spcAft>
                <a:spcPts val="529"/>
              </a:spcAft>
              <a:buClrTx/>
              <a:buSzTx/>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283929" marR="0" indent="-283929" algn="l" defTabSz="967710" rtl="0" eaLnBrk="1" fontAlgn="auto" latinLnBrk="0" hangingPunct="1">
              <a:lnSpc>
                <a:spcPct val="102000"/>
              </a:lnSpc>
              <a:spcBef>
                <a:spcPts val="529"/>
              </a:spcBef>
              <a:spcAft>
                <a:spcPts val="529"/>
              </a:spcAft>
              <a:buClr>
                <a:srgbClr val="FFCC66"/>
              </a:buClr>
              <a:buSzPct val="110000"/>
              <a:buFont typeface="Univia Pro" panose="00000800000000000000" pitchFamily="50" charset="0"/>
              <a:buChar char="&gt;"/>
              <a:tabLst/>
              <a:defRPr sz="1800" kern="1200">
                <a:solidFill>
                  <a:schemeClr val="tx1"/>
                </a:solidFill>
                <a:latin typeface="Arial" panose="020B0604020202020204" pitchFamily="34" charset="0"/>
                <a:ea typeface="+mn-ea"/>
                <a:cs typeface="Arial" panose="020B0604020202020204" pitchFamily="34" charset="0"/>
              </a:defRPr>
            </a:lvl3pPr>
            <a:lvl4pPr marL="567857" marR="0" indent="-28392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850106" marR="0" indent="-28224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smtClean="0"/>
              <a:t>Legally privileged and confidential</a:t>
            </a:r>
            <a:endParaRPr lang="en-GB" b="0" dirty="0"/>
          </a:p>
        </p:txBody>
      </p:sp>
      <p:sp>
        <p:nvSpPr>
          <p:cNvPr id="10" name="Text Placeholder 7"/>
          <p:cNvSpPr>
            <a:spLocks noGrp="1"/>
          </p:cNvSpPr>
          <p:nvPr>
            <p:ph type="body" sz="quarter" idx="13"/>
          </p:nvPr>
        </p:nvSpPr>
        <p:spPr>
          <a:xfrm>
            <a:off x="6508926" y="1891089"/>
            <a:ext cx="4844873" cy="42735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089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ext and larg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3618297" cy="1213418"/>
          </a:xfrm>
        </p:spPr>
        <p:txBody>
          <a:bodyPr>
            <a:normAutofit/>
          </a:bodyPr>
          <a:lstStyle>
            <a:lvl1pPr>
              <a:defRPr sz="2400"/>
            </a:lvl1p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smtClean="0"/>
              <a:t>Corporate Presentation Template v5</a:t>
            </a:r>
            <a:endParaRPr lang="en-GB" dirty="0"/>
          </a:p>
        </p:txBody>
      </p:sp>
      <p:sp>
        <p:nvSpPr>
          <p:cNvPr id="4" name="Slide Number Placeholder 3"/>
          <p:cNvSpPr>
            <a:spLocks noGrp="1"/>
          </p:cNvSpPr>
          <p:nvPr>
            <p:ph type="sldNum" sz="quarter" idx="11"/>
          </p:nvPr>
        </p:nvSpPr>
        <p:spPr/>
        <p:txBody>
          <a:bodyPr/>
          <a:lstStyle/>
          <a:p>
            <a:fld id="{37F9C675-962A-477F-BE3A-4AB30256F56A}" type="slidenum">
              <a:rPr lang="en-GB" smtClean="0"/>
              <a:t>‹#›</a:t>
            </a:fld>
            <a:endParaRPr lang="en-GB"/>
          </a:p>
        </p:txBody>
      </p:sp>
      <p:sp>
        <p:nvSpPr>
          <p:cNvPr id="5" name="Freeform 5">
            <a:extLst>
              <a:ext uri="{FF2B5EF4-FFF2-40B4-BE49-F238E27FC236}">
                <a16:creationId xmlns:a16="http://schemas.microsoft.com/office/drawing/2014/main" id="{995D36C2-6CF6-4A30-8C8B-1BDE90C70BB7}"/>
              </a:ext>
            </a:extLst>
          </p:cNvPr>
          <p:cNvSpPr>
            <a:spLocks/>
          </p:cNvSpPr>
          <p:nvPr userDrawn="1"/>
        </p:nvSpPr>
        <p:spPr bwMode="auto">
          <a:xfrm>
            <a:off x="-1" y="-1"/>
            <a:ext cx="1395663" cy="1578544"/>
          </a:xfrm>
          <a:custGeom>
            <a:avLst/>
            <a:gdLst>
              <a:gd name="T0" fmla="*/ 0 w 4258"/>
              <a:gd name="T1" fmla="*/ 4059 h 4059"/>
              <a:gd name="T2" fmla="*/ 4258 w 4258"/>
              <a:gd name="T3" fmla="*/ 1188 h 4059"/>
              <a:gd name="T4" fmla="*/ 2501 w 4258"/>
              <a:gd name="T5" fmla="*/ 0 h 4059"/>
              <a:gd name="T6" fmla="*/ 0 w 4258"/>
              <a:gd name="T7" fmla="*/ 0 h 4059"/>
              <a:gd name="T8" fmla="*/ 0 w 4258"/>
              <a:gd name="T9" fmla="*/ 4059 h 4059"/>
            </a:gdLst>
            <a:ahLst/>
            <a:cxnLst>
              <a:cxn ang="0">
                <a:pos x="T0" y="T1"/>
              </a:cxn>
              <a:cxn ang="0">
                <a:pos x="T2" y="T3"/>
              </a:cxn>
              <a:cxn ang="0">
                <a:pos x="T4" y="T5"/>
              </a:cxn>
              <a:cxn ang="0">
                <a:pos x="T6" y="T7"/>
              </a:cxn>
              <a:cxn ang="0">
                <a:pos x="T8" y="T9"/>
              </a:cxn>
            </a:cxnLst>
            <a:rect l="0" t="0" r="r" b="b"/>
            <a:pathLst>
              <a:path w="4258" h="4059">
                <a:moveTo>
                  <a:pt x="0" y="4059"/>
                </a:moveTo>
                <a:lnTo>
                  <a:pt x="4258" y="1188"/>
                </a:lnTo>
                <a:lnTo>
                  <a:pt x="2501" y="0"/>
                </a:lnTo>
                <a:lnTo>
                  <a:pt x="0" y="0"/>
                </a:lnTo>
                <a:lnTo>
                  <a:pt x="0" y="4059"/>
                </a:lnTo>
                <a:close/>
              </a:path>
            </a:pathLst>
          </a:custGeom>
          <a:solidFill>
            <a:srgbClr val="232E45"/>
          </a:solidFill>
          <a:ln>
            <a:noFill/>
          </a:ln>
          <a:extLst/>
        </p:spPr>
        <p:txBody>
          <a:bodyPr vert="horz" wrap="square" lIns="91440" tIns="45720" rIns="91440" bIns="45720" numCol="1" anchor="t" anchorCtr="0" compatLnSpc="1">
            <a:prstTxWarp prst="textNoShape">
              <a:avLst/>
            </a:prstTxWarp>
          </a:bodyPr>
          <a:lstStyle/>
          <a:p>
            <a:endParaRPr lang="ar-A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511" y="365125"/>
            <a:ext cx="822887" cy="286121"/>
          </a:xfrm>
          <a:prstGeom prst="rect">
            <a:avLst/>
          </a:prstGeom>
        </p:spPr>
      </p:pic>
      <p:sp>
        <p:nvSpPr>
          <p:cNvPr id="8" name="Text Placeholder 7"/>
          <p:cNvSpPr>
            <a:spLocks noGrp="1"/>
          </p:cNvSpPr>
          <p:nvPr>
            <p:ph type="body" sz="quarter" idx="12"/>
          </p:nvPr>
        </p:nvSpPr>
        <p:spPr>
          <a:xfrm>
            <a:off x="838200" y="1895475"/>
            <a:ext cx="3618297" cy="42735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 Placeholder 11"/>
          <p:cNvSpPr txBox="1">
            <a:spLocks/>
          </p:cNvSpPr>
          <p:nvPr userDrawn="1"/>
        </p:nvSpPr>
        <p:spPr>
          <a:xfrm>
            <a:off x="7988968" y="6481570"/>
            <a:ext cx="2628232" cy="200818"/>
          </a:xfrm>
          <a:prstGeom prst="rect">
            <a:avLst/>
          </a:prstGeom>
        </p:spPr>
        <p:txBody>
          <a:bodyPr>
            <a:noAutofit/>
          </a:bodyPr>
          <a:lstStyle>
            <a:lvl1pPr marL="0" marR="0" indent="0" algn="r" defTabSz="967710" rtl="0" eaLnBrk="1" fontAlgn="auto" latinLnBrk="0" hangingPunct="1">
              <a:lnSpc>
                <a:spcPct val="102000"/>
              </a:lnSpc>
              <a:spcBef>
                <a:spcPts val="1058"/>
              </a:spcBef>
              <a:spcAft>
                <a:spcPts val="0"/>
              </a:spcAft>
              <a:buClrTx/>
              <a:buSzTx/>
              <a:buFont typeface="Arial" panose="020B0604020202020204" pitchFamily="34" charset="0"/>
              <a:buNone/>
              <a:tabLst/>
              <a:defRPr sz="1000" b="1" kern="1200" baseline="0">
                <a:solidFill>
                  <a:srgbClr val="A9A9A9"/>
                </a:solidFill>
                <a:latin typeface="Arial" panose="020B0604020202020204" pitchFamily="34" charset="0"/>
                <a:ea typeface="+mn-ea"/>
                <a:cs typeface="Arial" panose="020B0604020202020204" pitchFamily="34" charset="0"/>
              </a:defRPr>
            </a:lvl1pPr>
            <a:lvl2pPr marL="0" marR="0" indent="0" algn="l" defTabSz="967710" rtl="0" eaLnBrk="1" fontAlgn="auto" latinLnBrk="0" hangingPunct="1">
              <a:lnSpc>
                <a:spcPct val="102000"/>
              </a:lnSpc>
              <a:spcBef>
                <a:spcPts val="529"/>
              </a:spcBef>
              <a:spcAft>
                <a:spcPts val="529"/>
              </a:spcAft>
              <a:buClrTx/>
              <a:buSzTx/>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283929" marR="0" indent="-283929" algn="l" defTabSz="967710" rtl="0" eaLnBrk="1" fontAlgn="auto" latinLnBrk="0" hangingPunct="1">
              <a:lnSpc>
                <a:spcPct val="102000"/>
              </a:lnSpc>
              <a:spcBef>
                <a:spcPts val="529"/>
              </a:spcBef>
              <a:spcAft>
                <a:spcPts val="529"/>
              </a:spcAft>
              <a:buClr>
                <a:srgbClr val="FFCC66"/>
              </a:buClr>
              <a:buSzPct val="110000"/>
              <a:buFont typeface="Univia Pro" panose="00000800000000000000" pitchFamily="50" charset="0"/>
              <a:buChar char="&gt;"/>
              <a:tabLst/>
              <a:defRPr sz="1800" kern="1200">
                <a:solidFill>
                  <a:schemeClr val="tx1"/>
                </a:solidFill>
                <a:latin typeface="Arial" panose="020B0604020202020204" pitchFamily="34" charset="0"/>
                <a:ea typeface="+mn-ea"/>
                <a:cs typeface="Arial" panose="020B0604020202020204" pitchFamily="34" charset="0"/>
              </a:defRPr>
            </a:lvl3pPr>
            <a:lvl4pPr marL="567857" marR="0" indent="-28392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850106" marR="0" indent="-282249" algn="l" defTabSz="967710" rtl="0" eaLnBrk="1" fontAlgn="auto" latinLnBrk="0" hangingPunct="1">
              <a:lnSpc>
                <a:spcPct val="102000"/>
              </a:lnSpc>
              <a:spcBef>
                <a:spcPts val="0"/>
              </a:spcBef>
              <a:spcAft>
                <a:spcPts val="529"/>
              </a:spcAft>
              <a:buClrTx/>
              <a:buSzTx/>
              <a:buFont typeface="Univia Pro Book" panose="00000500000000000000" pitchFamily="50"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smtClean="0"/>
              <a:t>Legally privileged and confidential</a:t>
            </a:r>
            <a:endParaRPr lang="en-GB" b="0" dirty="0"/>
          </a:p>
        </p:txBody>
      </p:sp>
      <p:sp>
        <p:nvSpPr>
          <p:cNvPr id="10" name="Content Placeholder 9"/>
          <p:cNvSpPr>
            <a:spLocks noGrp="1"/>
          </p:cNvSpPr>
          <p:nvPr>
            <p:ph sz="quarter" idx="13" hasCustomPrompt="1"/>
          </p:nvPr>
        </p:nvSpPr>
        <p:spPr>
          <a:xfrm>
            <a:off x="4697413" y="0"/>
            <a:ext cx="7494587" cy="6858000"/>
          </a:xfrm>
          <a:solidFill>
            <a:schemeClr val="bg1">
              <a:lumMod val="75000"/>
            </a:schemeClr>
          </a:solidFill>
        </p:spPr>
        <p:txBody>
          <a:bodyPr anchor="ctr"/>
          <a:lstStyle>
            <a:lvl1pPr algn="ctr">
              <a:defRPr/>
            </a:lvl1pPr>
          </a:lstStyle>
          <a:p>
            <a:pPr lvl="0"/>
            <a:r>
              <a:rPr lang="en-US" dirty="0" smtClean="0"/>
              <a:t>Click to add content</a:t>
            </a:r>
            <a:endParaRPr lang="en-GB" dirty="0"/>
          </a:p>
        </p:txBody>
      </p:sp>
    </p:spTree>
    <p:extLst>
      <p:ext uri="{BB962C8B-B14F-4D97-AF65-F5344CB8AC3E}">
        <p14:creationId xmlns:p14="http://schemas.microsoft.com/office/powerpoint/2010/main" val="108718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213418"/>
          </a:xfrm>
          <a:prstGeom prst="rect">
            <a:avLst/>
          </a:prstGeom>
        </p:spPr>
        <p:txBody>
          <a:bodyPr vert="horz" lIns="91440" tIns="45720" rIns="91440" bIns="45720" rtlCol="0" anchor="b">
            <a:normAutofit/>
          </a:bodyPr>
          <a:lstStyle/>
          <a:p>
            <a:r>
              <a:rPr lang="en-US" dirty="0" smtClean="0"/>
              <a:t>Click to edit Master title style</a:t>
            </a:r>
            <a:endParaRPr lang="en-GB" dirty="0"/>
          </a:p>
        </p:txBody>
      </p:sp>
      <p:sp>
        <p:nvSpPr>
          <p:cNvPr id="5" name="Footer Placeholder 4"/>
          <p:cNvSpPr>
            <a:spLocks noGrp="1"/>
          </p:cNvSpPr>
          <p:nvPr>
            <p:ph type="ftr" sz="quarter" idx="3"/>
          </p:nvPr>
        </p:nvSpPr>
        <p:spPr>
          <a:xfrm>
            <a:off x="838200" y="6481570"/>
            <a:ext cx="4802204" cy="200819"/>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smtClean="0"/>
              <a:t>Corporate Presentation Template v5</a:t>
            </a:r>
            <a:endParaRPr lang="en-GB" dirty="0"/>
          </a:p>
        </p:txBody>
      </p:sp>
      <p:sp>
        <p:nvSpPr>
          <p:cNvPr id="6" name="Slide Number Placeholder 5"/>
          <p:cNvSpPr>
            <a:spLocks noGrp="1"/>
          </p:cNvSpPr>
          <p:nvPr>
            <p:ph type="sldNum" sz="quarter" idx="4"/>
          </p:nvPr>
        </p:nvSpPr>
        <p:spPr>
          <a:xfrm>
            <a:off x="10741794" y="6481571"/>
            <a:ext cx="612006" cy="200818"/>
          </a:xfrm>
          <a:prstGeom prst="rect">
            <a:avLst/>
          </a:prstGeom>
        </p:spPr>
        <p:txBody>
          <a:bodyPr vert="horz" lIns="91440" tIns="45720" rIns="91440" bIns="45720" rtlCol="0" anchor="ctr"/>
          <a:lstStyle>
            <a:lvl1pPr algn="r">
              <a:defRPr sz="1000">
                <a:solidFill>
                  <a:schemeClr val="tx1">
                    <a:tint val="75000"/>
                  </a:schemeClr>
                </a:solidFill>
              </a:defRPr>
            </a:lvl1pPr>
          </a:lstStyle>
          <a:p>
            <a:fld id="{37F9C675-962A-477F-BE3A-4AB30256F56A}" type="slidenum">
              <a:rPr lang="en-GB" smtClean="0"/>
              <a:pPr/>
              <a:t>‹#›</a:t>
            </a:fld>
            <a:endParaRPr lang="en-GB"/>
          </a:p>
        </p:txBody>
      </p:sp>
      <p:sp>
        <p:nvSpPr>
          <p:cNvPr id="9" name="Text Placeholder 8"/>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6398722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82" r:id="rId4"/>
    <p:sldLayoutId id="2147483678" r:id="rId5"/>
    <p:sldLayoutId id="2147483672" r:id="rId6"/>
    <p:sldLayoutId id="2147483675" r:id="rId7"/>
    <p:sldLayoutId id="2147483671" r:id="rId8"/>
    <p:sldLayoutId id="2147483670" r:id="rId9"/>
    <p:sldLayoutId id="2147483673" r:id="rId10"/>
    <p:sldLayoutId id="2147483674" r:id="rId11"/>
    <p:sldLayoutId id="2147483668" r:id="rId12"/>
    <p:sldLayoutId id="2147483679" r:id="rId13"/>
    <p:sldLayoutId id="2147483669" r:id="rId14"/>
    <p:sldLayoutId id="2147483666" r:id="rId15"/>
    <p:sldLayoutId id="2147483667" r:id="rId16"/>
    <p:sldLayoutId id="2147483656" r:id="rId17"/>
    <p:sldLayoutId id="2147483657" r:id="rId18"/>
    <p:sldLayoutId id="2147483681" r:id="rId19"/>
    <p:sldLayoutId id="2147483683" r:id="rId20"/>
    <p:sldLayoutId id="2147483684" r:id="rId21"/>
    <p:sldLayoutId id="2147483685" r:id="rId22"/>
  </p:sldLayoutIdLst>
  <p:hf hdr="0" dt="0"/>
  <p:txStyles>
    <p:titleStyle>
      <a:lvl1pPr algn="l" defTabSz="914400" rtl="0" eaLnBrk="1" latinLnBrk="0" hangingPunct="1">
        <a:lnSpc>
          <a:spcPct val="90000"/>
        </a:lnSpc>
        <a:spcBef>
          <a:spcPct val="0"/>
        </a:spcBef>
        <a:buNone/>
        <a:defRPr sz="2800" b="1" kern="1200">
          <a:solidFill>
            <a:srgbClr val="232E45"/>
          </a:solidFill>
          <a:latin typeface="Arial" panose="020B0604020202020204" pitchFamily="34" charset="0"/>
          <a:ea typeface="+mj-ea"/>
          <a:cs typeface="Arial" panose="020B0604020202020204" pitchFamily="34" charset="0"/>
        </a:defRPr>
      </a:lvl1pPr>
    </p:titleStyle>
    <p:bodyStyle>
      <a:lvl1pPr marL="0" marR="0" indent="0" algn="l" defTabSz="967710" rtl="0" eaLnBrk="1" fontAlgn="auto" latinLnBrk="0" hangingPunct="1">
        <a:lnSpc>
          <a:spcPct val="102000"/>
        </a:lnSpc>
        <a:spcBef>
          <a:spcPts val="1058"/>
        </a:spcBef>
        <a:spcAft>
          <a:spcPts val="0"/>
        </a:spcAft>
        <a:buClrTx/>
        <a:buSzTx/>
        <a:buFont typeface="Arial" panose="020B0604020202020204" pitchFamily="34" charset="0"/>
        <a:buNone/>
        <a:tabLst/>
        <a:defRPr sz="2000" b="1" kern="1200">
          <a:solidFill>
            <a:srgbClr val="232E45"/>
          </a:solidFill>
          <a:latin typeface="Arial" panose="020B0604020202020204" pitchFamily="34" charset="0"/>
          <a:ea typeface="+mn-ea"/>
          <a:cs typeface="Arial" panose="020B0604020202020204" pitchFamily="34" charset="0"/>
        </a:defRPr>
      </a:lvl1pPr>
      <a:lvl2pPr marL="0" marR="0" indent="0" algn="l" defTabSz="967710" rtl="0" eaLnBrk="1" fontAlgn="auto" latinLnBrk="0" hangingPunct="1">
        <a:lnSpc>
          <a:spcPct val="102000"/>
        </a:lnSpc>
        <a:spcBef>
          <a:spcPts val="529"/>
        </a:spcBef>
        <a:spcAft>
          <a:spcPts val="529"/>
        </a:spcAft>
        <a:buClrTx/>
        <a:buSzTx/>
        <a:buFont typeface="Arial" panose="020B0604020202020204" pitchFamily="34" charset="0"/>
        <a:buNone/>
        <a:tabLst/>
        <a:defRPr sz="1800" b="0" kern="1200">
          <a:solidFill>
            <a:srgbClr val="232E45"/>
          </a:solidFill>
          <a:latin typeface="Arial" panose="020B0604020202020204" pitchFamily="34" charset="0"/>
          <a:ea typeface="+mn-ea"/>
          <a:cs typeface="Arial" panose="020B0604020202020204" pitchFamily="34" charset="0"/>
        </a:defRPr>
      </a:lvl2pPr>
      <a:lvl3pPr marL="283929" marR="0" indent="-283929" algn="l" defTabSz="967710" rtl="0" eaLnBrk="1" fontAlgn="auto" latinLnBrk="0" hangingPunct="1">
        <a:lnSpc>
          <a:spcPct val="102000"/>
        </a:lnSpc>
        <a:spcBef>
          <a:spcPts val="529"/>
        </a:spcBef>
        <a:spcAft>
          <a:spcPts val="529"/>
        </a:spcAft>
        <a:buClr>
          <a:srgbClr val="FFCC66"/>
        </a:buClr>
        <a:buSzPct val="110000"/>
        <a:buFont typeface="Univia Pro" panose="00000800000000000000" pitchFamily="50" charset="0"/>
        <a:buChar char="&gt;"/>
        <a:tabLst/>
        <a:defRPr sz="1800" kern="1200">
          <a:solidFill>
            <a:srgbClr val="232E45"/>
          </a:solidFill>
          <a:latin typeface="Arial" panose="020B0604020202020204" pitchFamily="34" charset="0"/>
          <a:ea typeface="+mn-ea"/>
          <a:cs typeface="Arial" panose="020B0604020202020204" pitchFamily="34" charset="0"/>
        </a:defRPr>
      </a:lvl3pPr>
      <a:lvl4pPr marL="539750" marR="0" indent="-255588" algn="l" defTabSz="967710" rtl="0" eaLnBrk="1" fontAlgn="auto" latinLnBrk="0" hangingPunct="1">
        <a:lnSpc>
          <a:spcPct val="102000"/>
        </a:lnSpc>
        <a:spcBef>
          <a:spcPts val="0"/>
        </a:spcBef>
        <a:spcAft>
          <a:spcPts val="529"/>
        </a:spcAft>
        <a:buClr>
          <a:srgbClr val="232E45"/>
        </a:buClr>
        <a:buSzTx/>
        <a:buFont typeface="Univia Pro Book" panose="00000500000000000000" pitchFamily="50" charset="0"/>
        <a:buChar char="–"/>
        <a:tabLst/>
        <a:defRPr sz="1600" kern="1200">
          <a:solidFill>
            <a:srgbClr val="232E45"/>
          </a:solidFill>
          <a:latin typeface="Arial" panose="020B0604020202020204" pitchFamily="34" charset="0"/>
          <a:ea typeface="+mn-ea"/>
          <a:cs typeface="Arial" panose="020B0604020202020204" pitchFamily="34" charset="0"/>
        </a:defRPr>
      </a:lvl4pPr>
      <a:lvl5pPr marL="722313" marR="0" indent="-153988" algn="l" defTabSz="967710" rtl="0" eaLnBrk="1" fontAlgn="auto" latinLnBrk="0" hangingPunct="1">
        <a:lnSpc>
          <a:spcPct val="102000"/>
        </a:lnSpc>
        <a:spcBef>
          <a:spcPts val="0"/>
        </a:spcBef>
        <a:spcAft>
          <a:spcPts val="529"/>
        </a:spcAft>
        <a:buClr>
          <a:srgbClr val="232E45"/>
        </a:buClr>
        <a:buSzTx/>
        <a:buFont typeface="Arial" panose="020B0604020202020204" pitchFamily="34" charset="0"/>
        <a:buChar char="∙"/>
        <a:tabLst/>
        <a:defRPr sz="1400" kern="1200">
          <a:solidFill>
            <a:srgbClr val="232E4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24.png"/><Relationship Id="rId10" Type="http://schemas.openxmlformats.org/officeDocument/2006/relationships/image" Target="../media/image19.png"/><Relationship Id="rId4" Type="http://schemas.microsoft.com/office/2007/relationships/hdphoto" Target="../media/hdphoto2.wdp"/><Relationship Id="rId9" Type="http://schemas.microsoft.com/office/2007/relationships/hdphoto" Target="../media/hdphoto3.wdp"/><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ext Placeholder 6"/>
          <p:cNvSpPr txBox="1">
            <a:spLocks/>
          </p:cNvSpPr>
          <p:nvPr/>
        </p:nvSpPr>
        <p:spPr>
          <a:xfrm>
            <a:off x="4033788" y="4268802"/>
            <a:ext cx="7591476" cy="761690"/>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36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GKN, AESQ and Human Factors</a:t>
            </a:r>
            <a:endParaRPr lang="en-US" b="1" dirty="0"/>
          </a:p>
        </p:txBody>
      </p:sp>
      <p:sp>
        <p:nvSpPr>
          <p:cNvPr id="3" name="Text Placeholder 25"/>
          <p:cNvSpPr txBox="1">
            <a:spLocks/>
          </p:cNvSpPr>
          <p:nvPr/>
        </p:nvSpPr>
        <p:spPr>
          <a:xfrm>
            <a:off x="5173133" y="5030492"/>
            <a:ext cx="6452130" cy="625475"/>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rgbClr val="FFCC3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smtClean="0">
                <a:latin typeface="Arial" panose="020B0604020202020204" pitchFamily="34" charset="0"/>
                <a:cs typeface="Arial" panose="020B0604020202020204" pitchFamily="34" charset="0"/>
              </a:rPr>
              <a:t>The story behind my, GKN and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AESQ journey to this day</a:t>
            </a:r>
          </a:p>
          <a:p>
            <a:r>
              <a:rPr lang="en-GB" sz="2400" dirty="0" smtClean="0">
                <a:latin typeface="Arial" panose="020B0604020202020204" pitchFamily="34" charset="0"/>
                <a:cs typeface="Arial" panose="020B0604020202020204" pitchFamily="34" charset="0"/>
              </a:rPr>
              <a:t>30 </a:t>
            </a:r>
            <a:r>
              <a:rPr lang="en-GB" sz="2400" dirty="0" err="1" smtClean="0">
                <a:latin typeface="Arial" panose="020B0604020202020204" pitchFamily="34" charset="0"/>
                <a:cs typeface="Arial" panose="020B0604020202020204" pitchFamily="34" charset="0"/>
              </a:rPr>
              <a:t>january</a:t>
            </a:r>
            <a:r>
              <a:rPr lang="en-GB" sz="2400" dirty="0" smtClean="0">
                <a:latin typeface="Arial" panose="020B0604020202020204" pitchFamily="34" charset="0"/>
                <a:cs typeface="Arial" panose="020B0604020202020204" pitchFamily="34" charset="0"/>
              </a:rPr>
              <a:t> 2025</a:t>
            </a:r>
            <a:endParaRPr lang="en-GB" sz="24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GB" smtClean="0"/>
              <a:t>Corporate Presentation Template v5</a:t>
            </a:r>
            <a:endParaRPr lang="en-GB" dirty="0"/>
          </a:p>
        </p:txBody>
      </p:sp>
      <p:sp>
        <p:nvSpPr>
          <p:cNvPr id="6" name="Slide Number Placeholder 5"/>
          <p:cNvSpPr>
            <a:spLocks noGrp="1"/>
          </p:cNvSpPr>
          <p:nvPr>
            <p:ph type="sldNum" sz="quarter" idx="12"/>
          </p:nvPr>
        </p:nvSpPr>
        <p:spPr/>
        <p:txBody>
          <a:bodyPr/>
          <a:lstStyle/>
          <a:p>
            <a:fld id="{37F9C675-962A-477F-BE3A-4AB30256F56A}" type="slidenum">
              <a:rPr lang="en-GB" smtClean="0"/>
              <a:t>1</a:t>
            </a:fld>
            <a:endParaRPr lang="en-GB"/>
          </a:p>
        </p:txBody>
      </p:sp>
    </p:spTree>
    <p:extLst>
      <p:ext uri="{BB962C8B-B14F-4D97-AF65-F5344CB8AC3E}">
        <p14:creationId xmlns:p14="http://schemas.microsoft.com/office/powerpoint/2010/main" val="47142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INTRODUCTION</a:t>
            </a:r>
            <a:endParaRPr lang="sv-SE" dirty="0"/>
          </a:p>
        </p:txBody>
      </p:sp>
      <p:sp>
        <p:nvSpPr>
          <p:cNvPr id="3" name="Footer Placeholder 2"/>
          <p:cNvSpPr>
            <a:spLocks noGrp="1"/>
          </p:cNvSpPr>
          <p:nvPr>
            <p:ph type="ftr" sz="quarter" idx="10"/>
          </p:nvPr>
        </p:nvSpPr>
        <p:spPr/>
        <p:txBody>
          <a:bodyPr/>
          <a:lstStyle/>
          <a:p>
            <a:r>
              <a:rPr lang="en-GB" smtClean="0"/>
              <a:t>Corporate Presentation Template v5</a:t>
            </a:r>
            <a:endParaRPr lang="en-GB" dirty="0"/>
          </a:p>
        </p:txBody>
      </p:sp>
      <p:sp>
        <p:nvSpPr>
          <p:cNvPr id="4" name="Slide Number Placeholder 3"/>
          <p:cNvSpPr>
            <a:spLocks noGrp="1"/>
          </p:cNvSpPr>
          <p:nvPr>
            <p:ph type="sldNum" sz="quarter" idx="11"/>
          </p:nvPr>
        </p:nvSpPr>
        <p:spPr/>
        <p:txBody>
          <a:bodyPr/>
          <a:lstStyle/>
          <a:p>
            <a:fld id="{37F9C675-962A-477F-BE3A-4AB30256F56A}" type="slidenum">
              <a:rPr lang="en-GB" smtClean="0"/>
              <a:pPr/>
              <a:t>10</a:t>
            </a:fld>
            <a:endParaRPr lang="en-GB"/>
          </a:p>
        </p:txBody>
      </p:sp>
      <p:sp>
        <p:nvSpPr>
          <p:cNvPr id="5" name="Text Placeholder 4"/>
          <p:cNvSpPr>
            <a:spLocks noGrp="1"/>
          </p:cNvSpPr>
          <p:nvPr>
            <p:ph type="body" sz="quarter" idx="12"/>
          </p:nvPr>
        </p:nvSpPr>
        <p:spPr/>
        <p:txBody>
          <a:bodyPr>
            <a:normAutofit lnSpcReduction="10000"/>
          </a:bodyPr>
          <a:lstStyle/>
          <a:p>
            <a:r>
              <a:rPr lang="en-US" dirty="0" smtClean="0"/>
              <a:t>HUMAN FACTORS REPORTING</a:t>
            </a:r>
          </a:p>
          <a:p>
            <a:r>
              <a:rPr lang="en-US" b="0" dirty="0" smtClean="0"/>
              <a:t>Refers to the reporting, collection and evaluation of human factor related events, hazards, or improvement opportunities. </a:t>
            </a:r>
            <a:br>
              <a:rPr lang="en-US" b="0" dirty="0" smtClean="0"/>
            </a:br>
            <a:r>
              <a:rPr lang="en-US" b="0" dirty="0" smtClean="0"/>
              <a:t>The purpose of this reporting is to ensure that the organization learns from these and reduces the error opportunity.</a:t>
            </a:r>
          </a:p>
          <a:p>
            <a:r>
              <a:rPr lang="en-US" b="0" dirty="0" smtClean="0"/>
              <a:t>These reports may be part of the organizations existing incident reporting process or a separate process specifically for Human Factor related issues. Reports may be raised as a result of an event (nonconformance, customer escape, rework, etc.) or by a staff member, including those raised by the confidential reporting line.</a:t>
            </a:r>
            <a:endParaRPr lang="sv-SE" b="0" dirty="0"/>
          </a:p>
        </p:txBody>
      </p:sp>
      <p:pic>
        <p:nvPicPr>
          <p:cNvPr id="6" name="Picture Placeholder 5"/>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b="-193"/>
          <a:stretch/>
        </p:blipFill>
        <p:spPr/>
      </p:pic>
    </p:spTree>
    <p:extLst>
      <p:ext uri="{BB962C8B-B14F-4D97-AF65-F5344CB8AC3E}">
        <p14:creationId xmlns:p14="http://schemas.microsoft.com/office/powerpoint/2010/main" val="356218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p:pic>
      <p:sp>
        <p:nvSpPr>
          <p:cNvPr id="3" name="Title 2"/>
          <p:cNvSpPr>
            <a:spLocks noGrp="1"/>
          </p:cNvSpPr>
          <p:nvPr>
            <p:ph type="title"/>
          </p:nvPr>
        </p:nvSpPr>
        <p:spPr/>
        <p:txBody>
          <a:bodyPr>
            <a:normAutofit fontScale="90000"/>
          </a:bodyPr>
          <a:lstStyle/>
          <a:p>
            <a:r>
              <a:rPr lang="en-US" smtClean="0"/>
              <a:t>Quality Management System and its Processes - Supplemental Requirements</a:t>
            </a:r>
            <a:endParaRPr lang="sv-SE" dirty="0"/>
          </a:p>
        </p:txBody>
      </p:sp>
      <p:sp>
        <p:nvSpPr>
          <p:cNvPr id="4" name="Footer Placeholder 3"/>
          <p:cNvSpPr>
            <a:spLocks noGrp="1"/>
          </p:cNvSpPr>
          <p:nvPr>
            <p:ph type="ftr" sz="quarter" idx="10"/>
          </p:nvPr>
        </p:nvSpPr>
        <p:spPr/>
        <p:txBody>
          <a:bodyPr/>
          <a:lstStyle/>
          <a:p>
            <a:r>
              <a:rPr lang="en-GB" smtClean="0"/>
              <a:t>Corporate Presentation Template v5</a:t>
            </a:r>
            <a:endParaRPr lang="en-GB" dirty="0"/>
          </a:p>
        </p:txBody>
      </p:sp>
      <p:sp>
        <p:nvSpPr>
          <p:cNvPr id="5" name="Slide Number Placeholder 4"/>
          <p:cNvSpPr>
            <a:spLocks noGrp="1"/>
          </p:cNvSpPr>
          <p:nvPr>
            <p:ph type="sldNum" sz="quarter" idx="11"/>
          </p:nvPr>
        </p:nvSpPr>
        <p:spPr/>
        <p:txBody>
          <a:bodyPr/>
          <a:lstStyle/>
          <a:p>
            <a:fld id="{37F9C675-962A-477F-BE3A-4AB30256F56A}" type="slidenum">
              <a:rPr lang="en-GB" smtClean="0"/>
              <a:pPr/>
              <a:t>11</a:t>
            </a:fld>
            <a:endParaRPr lang="en-GB"/>
          </a:p>
        </p:txBody>
      </p:sp>
      <p:sp>
        <p:nvSpPr>
          <p:cNvPr id="6" name="Text Placeholder 5"/>
          <p:cNvSpPr>
            <a:spLocks noGrp="1"/>
          </p:cNvSpPr>
          <p:nvPr>
            <p:ph type="body" sz="quarter" idx="12"/>
          </p:nvPr>
        </p:nvSpPr>
        <p:spPr/>
        <p:txBody>
          <a:bodyPr>
            <a:normAutofit fontScale="92500" lnSpcReduction="20000"/>
          </a:bodyPr>
          <a:lstStyle/>
          <a:p>
            <a:r>
              <a:rPr lang="en-US" b="0" dirty="0" smtClean="0"/>
              <a:t>The organization’s Quality Management System shall include Management of Human Factors in its processes (5.1.1.1) including:</a:t>
            </a:r>
          </a:p>
          <a:p>
            <a:pPr marL="342900" indent="-342900">
              <a:buFont typeface="Arial" panose="020B0604020202020204" pitchFamily="34" charset="0"/>
              <a:buChar char="•"/>
            </a:pPr>
            <a:r>
              <a:rPr lang="en-US" b="0" dirty="0" smtClean="0"/>
              <a:t>Training of employees.</a:t>
            </a:r>
          </a:p>
          <a:p>
            <a:pPr marL="342900" indent="-342900">
              <a:buFont typeface="Arial" panose="020B0604020202020204" pitchFamily="34" charset="0"/>
              <a:buChar char="•"/>
            </a:pPr>
            <a:r>
              <a:rPr lang="en-US" b="0" dirty="0" smtClean="0"/>
              <a:t>An open reporting culture, encouraging the sharing of mistakes without fear of retribution.</a:t>
            </a:r>
          </a:p>
          <a:p>
            <a:pPr marL="342900" indent="-342900">
              <a:buFont typeface="Arial" panose="020B0604020202020204" pitchFamily="34" charset="0"/>
              <a:buChar char="•"/>
            </a:pPr>
            <a:r>
              <a:rPr lang="en-US" b="0" dirty="0" smtClean="0"/>
              <a:t>Considering Human Factors in investigations.</a:t>
            </a:r>
          </a:p>
          <a:p>
            <a:pPr marL="342900" indent="-342900">
              <a:buFont typeface="Arial" panose="020B0604020202020204" pitchFamily="34" charset="0"/>
              <a:buChar char="•"/>
            </a:pPr>
            <a:r>
              <a:rPr lang="en-US" b="0" dirty="0" smtClean="0"/>
              <a:t>Considering Human Factors in the reporting of performance and identifying improvement plans.</a:t>
            </a:r>
          </a:p>
          <a:p>
            <a:r>
              <a:rPr lang="en-US" b="0" dirty="0" smtClean="0"/>
              <a:t>Human Factors should be an integrated part of product and service design, manufacturing/assembly, and product servicing.</a:t>
            </a:r>
          </a:p>
          <a:p>
            <a:r>
              <a:rPr lang="en-US" b="0" dirty="0" smtClean="0"/>
              <a:t>NOTE: For details on the deployment of Human Factors within the organization, see RM13010.</a:t>
            </a:r>
            <a:endParaRPr lang="sv-SE" b="0" dirty="0"/>
          </a:p>
        </p:txBody>
      </p:sp>
    </p:spTree>
    <p:extLst>
      <p:ext uri="{BB962C8B-B14F-4D97-AF65-F5344CB8AC3E}">
        <p14:creationId xmlns:p14="http://schemas.microsoft.com/office/powerpoint/2010/main" val="347423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t="-193"/>
          <a:stretch/>
        </p:blipFill>
        <p:spPr/>
      </p:pic>
      <p:sp>
        <p:nvSpPr>
          <p:cNvPr id="3" name="Title 2"/>
          <p:cNvSpPr>
            <a:spLocks noGrp="1"/>
          </p:cNvSpPr>
          <p:nvPr>
            <p:ph type="title"/>
          </p:nvPr>
        </p:nvSpPr>
        <p:spPr/>
        <p:txBody>
          <a:bodyPr/>
          <a:lstStyle/>
          <a:p>
            <a:r>
              <a:rPr lang="sv-SE" smtClean="0"/>
              <a:t>LEADERSHIP</a:t>
            </a:r>
            <a:endParaRPr lang="sv-SE" dirty="0"/>
          </a:p>
        </p:txBody>
      </p:sp>
      <p:sp>
        <p:nvSpPr>
          <p:cNvPr id="4" name="Footer Placeholder 3"/>
          <p:cNvSpPr>
            <a:spLocks noGrp="1"/>
          </p:cNvSpPr>
          <p:nvPr>
            <p:ph type="ftr" sz="quarter" idx="10"/>
          </p:nvPr>
        </p:nvSpPr>
        <p:spPr/>
        <p:txBody>
          <a:bodyPr/>
          <a:lstStyle/>
          <a:p>
            <a:r>
              <a:rPr lang="en-GB" smtClean="0"/>
              <a:t>Corporate Presentation Template v5</a:t>
            </a:r>
            <a:endParaRPr lang="en-GB" dirty="0"/>
          </a:p>
        </p:txBody>
      </p:sp>
      <p:sp>
        <p:nvSpPr>
          <p:cNvPr id="5" name="Slide Number Placeholder 4"/>
          <p:cNvSpPr>
            <a:spLocks noGrp="1"/>
          </p:cNvSpPr>
          <p:nvPr>
            <p:ph type="sldNum" sz="quarter" idx="11"/>
          </p:nvPr>
        </p:nvSpPr>
        <p:spPr/>
        <p:txBody>
          <a:bodyPr/>
          <a:lstStyle/>
          <a:p>
            <a:fld id="{37F9C675-962A-477F-BE3A-4AB30256F56A}" type="slidenum">
              <a:rPr lang="en-GB" smtClean="0"/>
              <a:pPr/>
              <a:t>12</a:t>
            </a:fld>
            <a:endParaRPr lang="en-GB"/>
          </a:p>
        </p:txBody>
      </p:sp>
      <p:sp>
        <p:nvSpPr>
          <p:cNvPr id="6" name="Text Placeholder 5"/>
          <p:cNvSpPr>
            <a:spLocks noGrp="1"/>
          </p:cNvSpPr>
          <p:nvPr>
            <p:ph type="body" sz="quarter" idx="12"/>
          </p:nvPr>
        </p:nvSpPr>
        <p:spPr/>
        <p:txBody>
          <a:bodyPr/>
          <a:lstStyle/>
          <a:p>
            <a:r>
              <a:rPr lang="en-US" dirty="0" smtClean="0"/>
              <a:t>General - Supplemental Requirements</a:t>
            </a:r>
          </a:p>
          <a:p>
            <a:r>
              <a:rPr lang="en-US" b="0" dirty="0" smtClean="0"/>
              <a:t>Top Management shall demonstrate a commitment to Human Factors in accordance with 4.4.3 and 7.3.1, see RM13010.</a:t>
            </a:r>
          </a:p>
          <a:p>
            <a:endParaRPr lang="sv-SE" dirty="0"/>
          </a:p>
        </p:txBody>
      </p:sp>
    </p:spTree>
    <p:extLst>
      <p:ext uri="{BB962C8B-B14F-4D97-AF65-F5344CB8AC3E}">
        <p14:creationId xmlns:p14="http://schemas.microsoft.com/office/powerpoint/2010/main" val="344657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a:stretch>
            <a:fillRect/>
          </a:stretch>
        </p:blipFill>
        <p:spPr/>
      </p:pic>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Establishing the Quality Policy - Supplemental Requirements</a:t>
            </a:r>
            <a:endParaRPr lang="sv-SE" dirty="0"/>
          </a:p>
        </p:txBody>
      </p:sp>
      <p:sp>
        <p:nvSpPr>
          <p:cNvPr id="4" name="Footer Placeholder 3"/>
          <p:cNvSpPr>
            <a:spLocks noGrp="1"/>
          </p:cNvSpPr>
          <p:nvPr>
            <p:ph type="ftr" sz="quarter" idx="10"/>
          </p:nvPr>
        </p:nvSpPr>
        <p:spPr/>
        <p:txBody>
          <a:bodyPr/>
          <a:lstStyle/>
          <a:p>
            <a:r>
              <a:rPr lang="en-GB" smtClean="0"/>
              <a:t>Corporate Presentation Template v5</a:t>
            </a:r>
            <a:endParaRPr lang="en-GB" dirty="0"/>
          </a:p>
        </p:txBody>
      </p:sp>
      <p:sp>
        <p:nvSpPr>
          <p:cNvPr id="5" name="Slide Number Placeholder 4"/>
          <p:cNvSpPr>
            <a:spLocks noGrp="1"/>
          </p:cNvSpPr>
          <p:nvPr>
            <p:ph type="sldNum" sz="quarter" idx="11"/>
          </p:nvPr>
        </p:nvSpPr>
        <p:spPr/>
        <p:txBody>
          <a:bodyPr/>
          <a:lstStyle/>
          <a:p>
            <a:fld id="{37F9C675-962A-477F-BE3A-4AB30256F56A}" type="slidenum">
              <a:rPr lang="en-GB" smtClean="0"/>
              <a:pPr/>
              <a:t>13</a:t>
            </a:fld>
            <a:endParaRPr lang="en-GB"/>
          </a:p>
        </p:txBody>
      </p:sp>
      <p:sp>
        <p:nvSpPr>
          <p:cNvPr id="6" name="Text Placeholder 5"/>
          <p:cNvSpPr>
            <a:spLocks noGrp="1"/>
          </p:cNvSpPr>
          <p:nvPr>
            <p:ph type="body" sz="quarter" idx="12"/>
          </p:nvPr>
        </p:nvSpPr>
        <p:spPr/>
        <p:txBody>
          <a:bodyPr/>
          <a:lstStyle/>
          <a:p>
            <a:r>
              <a:rPr lang="en-US" dirty="0" smtClean="0"/>
              <a:t>The organization shall have a policy that includes Human Factors which promotes:</a:t>
            </a:r>
          </a:p>
          <a:p>
            <a:r>
              <a:rPr lang="sv-SE" dirty="0" err="1" smtClean="0"/>
              <a:t>Open</a:t>
            </a:r>
            <a:r>
              <a:rPr lang="sv-SE" dirty="0" smtClean="0"/>
              <a:t> </a:t>
            </a:r>
            <a:r>
              <a:rPr lang="sv-SE" dirty="0" err="1" smtClean="0"/>
              <a:t>Reporting</a:t>
            </a:r>
            <a:r>
              <a:rPr lang="sv-SE" dirty="0" smtClean="0"/>
              <a:t>.</a:t>
            </a:r>
          </a:p>
          <a:p>
            <a:r>
              <a:rPr lang="en-US" b="0" dirty="0" smtClean="0"/>
              <a:t>Continually improving the maturity of Human Factor deployment within the organization</a:t>
            </a:r>
            <a:endParaRPr lang="sv-SE" b="0" dirty="0"/>
          </a:p>
        </p:txBody>
      </p:sp>
    </p:spTree>
    <p:extLst>
      <p:ext uri="{BB962C8B-B14F-4D97-AF65-F5344CB8AC3E}">
        <p14:creationId xmlns:p14="http://schemas.microsoft.com/office/powerpoint/2010/main" val="251970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Awareness</a:t>
            </a:r>
            <a:endParaRPr lang="sv-SE" dirty="0"/>
          </a:p>
        </p:txBody>
      </p:sp>
      <p:sp>
        <p:nvSpPr>
          <p:cNvPr id="4" name="Footer Placeholder 3"/>
          <p:cNvSpPr>
            <a:spLocks noGrp="1"/>
          </p:cNvSpPr>
          <p:nvPr>
            <p:ph type="ftr" sz="quarter" idx="10"/>
          </p:nvPr>
        </p:nvSpPr>
        <p:spPr/>
        <p:txBody>
          <a:bodyPr/>
          <a:lstStyle/>
          <a:p>
            <a:r>
              <a:rPr lang="en-GB" smtClean="0"/>
              <a:t>Corporate Presentation Template v5</a:t>
            </a:r>
            <a:endParaRPr lang="en-GB" dirty="0"/>
          </a:p>
        </p:txBody>
      </p:sp>
      <p:sp>
        <p:nvSpPr>
          <p:cNvPr id="5" name="Slide Number Placeholder 4"/>
          <p:cNvSpPr>
            <a:spLocks noGrp="1"/>
          </p:cNvSpPr>
          <p:nvPr>
            <p:ph type="sldNum" sz="quarter" idx="11"/>
          </p:nvPr>
        </p:nvSpPr>
        <p:spPr/>
        <p:txBody>
          <a:bodyPr/>
          <a:lstStyle/>
          <a:p>
            <a:fld id="{37F9C675-962A-477F-BE3A-4AB30256F56A}" type="slidenum">
              <a:rPr lang="en-GB" smtClean="0"/>
              <a:pPr/>
              <a:t>14</a:t>
            </a:fld>
            <a:endParaRPr lang="en-GB"/>
          </a:p>
        </p:txBody>
      </p:sp>
      <p:sp>
        <p:nvSpPr>
          <p:cNvPr id="6" name="Text Placeholder 5"/>
          <p:cNvSpPr>
            <a:spLocks noGrp="1"/>
          </p:cNvSpPr>
          <p:nvPr>
            <p:ph type="body" sz="quarter" idx="12"/>
          </p:nvPr>
        </p:nvSpPr>
        <p:spPr/>
        <p:txBody>
          <a:bodyPr/>
          <a:lstStyle/>
          <a:p>
            <a:r>
              <a:rPr lang="en-US" dirty="0" smtClean="0"/>
              <a:t>Human Factors Awareness - Supplemental Requirements</a:t>
            </a:r>
          </a:p>
          <a:p>
            <a:r>
              <a:rPr lang="en-US" b="0" dirty="0" smtClean="0"/>
              <a:t>The organization (5.1.1.1) shall provide an appropriate program of training and awareness of Human Factors based on role, </a:t>
            </a:r>
            <a:r>
              <a:rPr lang="sv-SE" b="0" dirty="0" err="1" smtClean="0"/>
              <a:t>see</a:t>
            </a:r>
            <a:r>
              <a:rPr lang="sv-SE" b="0" dirty="0" smtClean="0"/>
              <a:t> RM13010.</a:t>
            </a:r>
            <a:endParaRPr lang="sv-SE" b="0" dirty="0"/>
          </a:p>
        </p:txBody>
      </p:sp>
      <p:pic>
        <p:nvPicPr>
          <p:cNvPr id="8" name="Picture Placeholder 7"/>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9388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p:pic>
      <p:sp>
        <p:nvSpPr>
          <p:cNvPr id="3" name="Title 2"/>
          <p:cNvSpPr>
            <a:spLocks noGrp="1"/>
          </p:cNvSpPr>
          <p:nvPr>
            <p:ph type="title"/>
          </p:nvPr>
        </p:nvSpPr>
        <p:spPr/>
        <p:txBody>
          <a:bodyPr/>
          <a:lstStyle/>
          <a:p>
            <a:r>
              <a:rPr lang="sv-SE" smtClean="0"/>
              <a:t>Management Review Inputs - Supplemental Requirements    </a:t>
            </a:r>
            <a:endParaRPr lang="sv-SE" dirty="0"/>
          </a:p>
        </p:txBody>
      </p:sp>
      <p:sp>
        <p:nvSpPr>
          <p:cNvPr id="4" name="Footer Placeholder 3"/>
          <p:cNvSpPr>
            <a:spLocks noGrp="1"/>
          </p:cNvSpPr>
          <p:nvPr>
            <p:ph type="ftr" sz="quarter" idx="10"/>
          </p:nvPr>
        </p:nvSpPr>
        <p:spPr/>
        <p:txBody>
          <a:bodyPr/>
          <a:lstStyle/>
          <a:p>
            <a:r>
              <a:rPr lang="en-GB" smtClean="0"/>
              <a:t>Corporate Presentation Template v5</a:t>
            </a:r>
            <a:endParaRPr lang="en-GB" dirty="0"/>
          </a:p>
        </p:txBody>
      </p:sp>
      <p:sp>
        <p:nvSpPr>
          <p:cNvPr id="5" name="Slide Number Placeholder 4"/>
          <p:cNvSpPr>
            <a:spLocks noGrp="1"/>
          </p:cNvSpPr>
          <p:nvPr>
            <p:ph type="sldNum" sz="quarter" idx="11"/>
          </p:nvPr>
        </p:nvSpPr>
        <p:spPr/>
        <p:txBody>
          <a:bodyPr/>
          <a:lstStyle/>
          <a:p>
            <a:fld id="{37F9C675-962A-477F-BE3A-4AB30256F56A}" type="slidenum">
              <a:rPr lang="en-GB" smtClean="0"/>
              <a:pPr/>
              <a:t>15</a:t>
            </a:fld>
            <a:endParaRPr lang="en-GB"/>
          </a:p>
        </p:txBody>
      </p:sp>
      <p:sp>
        <p:nvSpPr>
          <p:cNvPr id="6" name="Text Placeholder 5"/>
          <p:cNvSpPr>
            <a:spLocks noGrp="1"/>
          </p:cNvSpPr>
          <p:nvPr>
            <p:ph type="body" sz="quarter" idx="12"/>
          </p:nvPr>
        </p:nvSpPr>
        <p:spPr/>
        <p:txBody>
          <a:bodyPr/>
          <a:lstStyle/>
          <a:p>
            <a:r>
              <a:rPr lang="en-US" dirty="0" smtClean="0"/>
              <a:t>Management Reviews shall be conducted at least annually and consider the following performance topics:</a:t>
            </a:r>
          </a:p>
          <a:p>
            <a:pPr marL="342900" indent="-342900">
              <a:buFont typeface="Arial" panose="020B0604020202020204" pitchFamily="34" charset="0"/>
              <a:buChar char="•"/>
            </a:pPr>
            <a:r>
              <a:rPr lang="en-US" b="0" dirty="0" smtClean="0"/>
              <a:t>Cost of Poor Quality (COPQ).</a:t>
            </a:r>
          </a:p>
          <a:p>
            <a:pPr marL="342900" indent="-342900">
              <a:buFont typeface="Arial" panose="020B0604020202020204" pitchFamily="34" charset="0"/>
              <a:buChar char="•"/>
            </a:pPr>
            <a:r>
              <a:rPr lang="en-US" b="0" dirty="0" smtClean="0"/>
              <a:t>Manufacturing/Assembly Right First Time/First Pass Yield.</a:t>
            </a:r>
          </a:p>
          <a:p>
            <a:pPr marL="342900" indent="-342900">
              <a:buFont typeface="Arial" panose="020B0604020202020204" pitchFamily="34" charset="0"/>
              <a:buChar char="•"/>
            </a:pPr>
            <a:r>
              <a:rPr lang="sv-SE" b="0" dirty="0" err="1" smtClean="0"/>
              <a:t>Customer</a:t>
            </a:r>
            <a:r>
              <a:rPr lang="sv-SE" b="0" dirty="0" smtClean="0"/>
              <a:t> </a:t>
            </a:r>
            <a:r>
              <a:rPr lang="sv-SE" b="0" dirty="0" err="1" smtClean="0"/>
              <a:t>scorecards</a:t>
            </a:r>
            <a:r>
              <a:rPr lang="sv-SE" b="0" dirty="0" smtClean="0"/>
              <a:t> (</a:t>
            </a:r>
            <a:r>
              <a:rPr lang="sv-SE" b="0" dirty="0" err="1" smtClean="0"/>
              <a:t>where</a:t>
            </a:r>
            <a:r>
              <a:rPr lang="sv-SE" b="0" dirty="0" smtClean="0"/>
              <a:t> </a:t>
            </a:r>
            <a:r>
              <a:rPr lang="sv-SE" b="0" dirty="0" err="1" smtClean="0"/>
              <a:t>available</a:t>
            </a:r>
            <a:r>
              <a:rPr lang="sv-SE" b="0" dirty="0" smtClean="0"/>
              <a:t>).</a:t>
            </a:r>
          </a:p>
          <a:p>
            <a:pPr marL="342900" indent="-342900">
              <a:buFont typeface="Arial" panose="020B0604020202020204" pitchFamily="34" charset="0"/>
              <a:buChar char="•"/>
            </a:pPr>
            <a:r>
              <a:rPr lang="sv-SE" b="0" dirty="0" smtClean="0"/>
              <a:t>Human </a:t>
            </a:r>
            <a:r>
              <a:rPr lang="sv-SE" b="0" dirty="0" err="1" smtClean="0"/>
              <a:t>Factors</a:t>
            </a:r>
            <a:r>
              <a:rPr lang="sv-SE" b="0" dirty="0" smtClean="0"/>
              <a:t> </a:t>
            </a:r>
            <a:r>
              <a:rPr lang="sv-SE" b="0" dirty="0" err="1" smtClean="0"/>
              <a:t>reporting</a:t>
            </a:r>
            <a:r>
              <a:rPr lang="sv-SE" b="0" dirty="0" smtClean="0"/>
              <a:t>.</a:t>
            </a:r>
            <a:endParaRPr lang="sv-SE" b="0" dirty="0"/>
          </a:p>
        </p:txBody>
      </p:sp>
    </p:spTree>
    <p:extLst>
      <p:ext uri="{BB962C8B-B14F-4D97-AF65-F5344CB8AC3E}">
        <p14:creationId xmlns:p14="http://schemas.microsoft.com/office/powerpoint/2010/main" val="66640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p:pic>
      <p:sp>
        <p:nvSpPr>
          <p:cNvPr id="3" name="Title 2"/>
          <p:cNvSpPr>
            <a:spLocks noGrp="1"/>
          </p:cNvSpPr>
          <p:nvPr>
            <p:ph type="title"/>
          </p:nvPr>
        </p:nvSpPr>
        <p:spPr/>
        <p:txBody>
          <a:bodyPr/>
          <a:lstStyle/>
          <a:p>
            <a:r>
              <a:rPr lang="en-US" smtClean="0"/>
              <a:t>Problem Solving Methods for Customer Escapes - Supplemental Requirement</a:t>
            </a:r>
            <a:endParaRPr lang="sv-SE" dirty="0"/>
          </a:p>
        </p:txBody>
      </p:sp>
      <p:sp>
        <p:nvSpPr>
          <p:cNvPr id="4" name="Footer Placeholder 3"/>
          <p:cNvSpPr>
            <a:spLocks noGrp="1"/>
          </p:cNvSpPr>
          <p:nvPr>
            <p:ph type="ftr" sz="quarter" idx="10"/>
          </p:nvPr>
        </p:nvSpPr>
        <p:spPr/>
        <p:txBody>
          <a:bodyPr/>
          <a:lstStyle/>
          <a:p>
            <a:r>
              <a:rPr lang="en-GB" smtClean="0"/>
              <a:t>Corporate Presentation Template v5</a:t>
            </a:r>
            <a:endParaRPr lang="en-GB" dirty="0"/>
          </a:p>
        </p:txBody>
      </p:sp>
      <p:sp>
        <p:nvSpPr>
          <p:cNvPr id="5" name="Slide Number Placeholder 4"/>
          <p:cNvSpPr>
            <a:spLocks noGrp="1"/>
          </p:cNvSpPr>
          <p:nvPr>
            <p:ph type="sldNum" sz="quarter" idx="11"/>
          </p:nvPr>
        </p:nvSpPr>
        <p:spPr/>
        <p:txBody>
          <a:bodyPr/>
          <a:lstStyle/>
          <a:p>
            <a:fld id="{37F9C675-962A-477F-BE3A-4AB30256F56A}" type="slidenum">
              <a:rPr lang="en-GB" smtClean="0"/>
              <a:pPr/>
              <a:t>16</a:t>
            </a:fld>
            <a:endParaRPr lang="en-GB"/>
          </a:p>
        </p:txBody>
      </p:sp>
      <p:sp>
        <p:nvSpPr>
          <p:cNvPr id="6" name="Text Placeholder 5"/>
          <p:cNvSpPr>
            <a:spLocks noGrp="1"/>
          </p:cNvSpPr>
          <p:nvPr>
            <p:ph type="body" sz="quarter" idx="12"/>
          </p:nvPr>
        </p:nvSpPr>
        <p:spPr/>
        <p:txBody>
          <a:bodyPr/>
          <a:lstStyle/>
          <a:p>
            <a:r>
              <a:rPr lang="en-US" b="0" dirty="0" smtClean="0"/>
              <a:t>The organization shall have a criteria and approach defined for recognizing and addressing Human Factors causes in investigations, e.g., Maintenance Event Decision Aid, see RM13010.</a:t>
            </a:r>
            <a:r>
              <a:rPr lang="sv-SE" b="0" dirty="0" smtClean="0"/>
              <a:t>  </a:t>
            </a:r>
            <a:endParaRPr lang="sv-SE" b="0" dirty="0"/>
          </a:p>
        </p:txBody>
      </p:sp>
    </p:spTree>
    <p:extLst>
      <p:ext uri="{BB962C8B-B14F-4D97-AF65-F5344CB8AC3E}">
        <p14:creationId xmlns:p14="http://schemas.microsoft.com/office/powerpoint/2010/main" val="27233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20"/>
          </p:nvPr>
        </p:nvSpPr>
        <p:spPr>
          <a:xfrm>
            <a:off x="9044243" y="1943669"/>
            <a:ext cx="2700000" cy="758643"/>
          </a:xfrm>
        </p:spPr>
        <p:txBody>
          <a:bodyPr/>
          <a:lstStyle/>
          <a:p>
            <a:endParaRPr lang="en-US" dirty="0"/>
          </a:p>
        </p:txBody>
      </p:sp>
      <p:sp>
        <p:nvSpPr>
          <p:cNvPr id="4" name="Title 3"/>
          <p:cNvSpPr>
            <a:spLocks noGrp="1"/>
          </p:cNvSpPr>
          <p:nvPr>
            <p:ph type="title"/>
          </p:nvPr>
        </p:nvSpPr>
        <p:spPr/>
        <p:txBody>
          <a:bodyPr/>
          <a:lstStyle/>
          <a:p>
            <a:r>
              <a:rPr lang="sv-SE" dirty="0" smtClean="0"/>
              <a:t>Challenges to </a:t>
            </a:r>
            <a:r>
              <a:rPr lang="sv-SE" dirty="0" err="1" smtClean="0"/>
              <a:t>us</a:t>
            </a:r>
            <a:endParaRPr lang="sv-SE" dirty="0"/>
          </a:p>
        </p:txBody>
      </p:sp>
      <p:sp>
        <p:nvSpPr>
          <p:cNvPr id="5" name="Footer Placeholder 4"/>
          <p:cNvSpPr>
            <a:spLocks noGrp="1"/>
          </p:cNvSpPr>
          <p:nvPr>
            <p:ph type="ftr" sz="quarter" idx="10"/>
          </p:nvPr>
        </p:nvSpPr>
        <p:spPr>
          <a:xfrm>
            <a:off x="-2037516" y="6326784"/>
            <a:ext cx="4802204" cy="355606"/>
          </a:xfrm>
        </p:spPr>
        <p:txBody>
          <a:bodyPr/>
          <a:lstStyle/>
          <a:p>
            <a:r>
              <a:rPr lang="en-GB" smtClean="0"/>
              <a:t>Corporate Presentation Template v5</a:t>
            </a:r>
            <a:endParaRPr lang="en-GB" dirty="0"/>
          </a:p>
        </p:txBody>
      </p:sp>
      <p:sp>
        <p:nvSpPr>
          <p:cNvPr id="6" name="Slide Number Placeholder 5"/>
          <p:cNvSpPr>
            <a:spLocks noGrp="1"/>
          </p:cNvSpPr>
          <p:nvPr>
            <p:ph type="sldNum" sz="quarter" idx="11"/>
          </p:nvPr>
        </p:nvSpPr>
        <p:spPr>
          <a:xfrm>
            <a:off x="7866078" y="6326784"/>
            <a:ext cx="612006" cy="355605"/>
          </a:xfrm>
        </p:spPr>
        <p:txBody>
          <a:bodyPr/>
          <a:lstStyle/>
          <a:p>
            <a:fld id="{37F9C675-962A-477F-BE3A-4AB30256F56A}" type="slidenum">
              <a:rPr lang="en-GB" smtClean="0"/>
              <a:t>17</a:t>
            </a:fld>
            <a:endParaRPr lang="en-GB"/>
          </a:p>
        </p:txBody>
      </p:sp>
      <p:sp>
        <p:nvSpPr>
          <p:cNvPr id="26" name="Text Placeholder 25"/>
          <p:cNvSpPr>
            <a:spLocks noGrp="1"/>
          </p:cNvSpPr>
          <p:nvPr>
            <p:ph type="body" sz="quarter" idx="21"/>
          </p:nvPr>
        </p:nvSpPr>
        <p:spPr>
          <a:xfrm>
            <a:off x="424352" y="1943669"/>
            <a:ext cx="2700000" cy="758643"/>
          </a:xfrm>
        </p:spPr>
        <p:txBody>
          <a:bodyPr/>
          <a:lstStyle/>
          <a:p>
            <a:endParaRPr lang="en-US"/>
          </a:p>
        </p:txBody>
      </p:sp>
      <p:sp>
        <p:nvSpPr>
          <p:cNvPr id="9" name="Text Placeholder 8"/>
          <p:cNvSpPr>
            <a:spLocks noGrp="1"/>
          </p:cNvSpPr>
          <p:nvPr>
            <p:ph type="body" sz="quarter" idx="22"/>
          </p:nvPr>
        </p:nvSpPr>
        <p:spPr>
          <a:xfrm>
            <a:off x="424352" y="3496930"/>
            <a:ext cx="2700000" cy="2581727"/>
          </a:xfrm>
        </p:spPr>
        <p:txBody>
          <a:bodyPr/>
          <a:lstStyle/>
          <a:p>
            <a:r>
              <a:rPr lang="sv-SE" dirty="0" err="1" smtClean="0"/>
              <a:t>Smaller</a:t>
            </a:r>
            <a:r>
              <a:rPr lang="sv-SE" dirty="0" smtClean="0"/>
              <a:t> </a:t>
            </a:r>
            <a:r>
              <a:rPr lang="sv-SE" dirty="0" err="1" smtClean="0"/>
              <a:t>companies</a:t>
            </a:r>
            <a:r>
              <a:rPr lang="sv-SE" dirty="0" smtClean="0"/>
              <a:t>, </a:t>
            </a:r>
            <a:r>
              <a:rPr lang="sv-SE" dirty="0" err="1" smtClean="0"/>
              <a:t>suppliers</a:t>
            </a:r>
            <a:r>
              <a:rPr lang="sv-SE" dirty="0" smtClean="0"/>
              <a:t>, adaption </a:t>
            </a:r>
            <a:r>
              <a:rPr lang="sv-SE" dirty="0" err="1" smtClean="0"/>
              <a:t>of</a:t>
            </a:r>
            <a:r>
              <a:rPr lang="sv-SE" dirty="0" smtClean="0"/>
              <a:t> the </a:t>
            </a:r>
            <a:r>
              <a:rPr lang="sv-SE" dirty="0" err="1" smtClean="0"/>
              <a:t>requirements</a:t>
            </a:r>
            <a:endParaRPr lang="sv-SE" dirty="0"/>
          </a:p>
        </p:txBody>
      </p:sp>
      <p:pic>
        <p:nvPicPr>
          <p:cNvPr id="17" name="Picture Placeholder 16"/>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rcRect/>
          <a:stretch>
            <a:fillRect/>
          </a:stretch>
        </p:blipFill>
        <p:spPr>
          <a:xfrm>
            <a:off x="424352" y="1943670"/>
            <a:ext cx="2700000" cy="1553260"/>
          </a:xfrm>
        </p:spPr>
      </p:pic>
      <p:sp>
        <p:nvSpPr>
          <p:cNvPr id="27" name="Text Placeholder 26"/>
          <p:cNvSpPr>
            <a:spLocks noGrp="1"/>
          </p:cNvSpPr>
          <p:nvPr>
            <p:ph type="body" sz="quarter" idx="24"/>
          </p:nvPr>
        </p:nvSpPr>
        <p:spPr>
          <a:xfrm>
            <a:off x="3297649" y="1943669"/>
            <a:ext cx="2700000" cy="758643"/>
          </a:xfrm>
        </p:spPr>
        <p:txBody>
          <a:bodyPr/>
          <a:lstStyle/>
          <a:p>
            <a:endParaRPr lang="en-US"/>
          </a:p>
        </p:txBody>
      </p:sp>
      <p:sp>
        <p:nvSpPr>
          <p:cNvPr id="12" name="Text Placeholder 11"/>
          <p:cNvSpPr>
            <a:spLocks noGrp="1"/>
          </p:cNvSpPr>
          <p:nvPr>
            <p:ph type="body" sz="quarter" idx="25"/>
          </p:nvPr>
        </p:nvSpPr>
        <p:spPr>
          <a:xfrm>
            <a:off x="3297649" y="3496930"/>
            <a:ext cx="2700000" cy="2581727"/>
          </a:xfrm>
        </p:spPr>
        <p:txBody>
          <a:bodyPr/>
          <a:lstStyle/>
          <a:p>
            <a:r>
              <a:rPr lang="sv-SE" dirty="0" err="1" smtClean="0"/>
              <a:t>Maturity</a:t>
            </a:r>
            <a:r>
              <a:rPr lang="sv-SE" dirty="0" smtClean="0"/>
              <a:t> in organisations</a:t>
            </a:r>
            <a:endParaRPr lang="sv-SE" dirty="0"/>
          </a:p>
        </p:txBody>
      </p:sp>
      <p:pic>
        <p:nvPicPr>
          <p:cNvPr id="18" name="Picture Placeholder 17"/>
          <p:cNvPicPr>
            <a:picLocks noGrp="1" noChangeAspect="1"/>
          </p:cNvPicPr>
          <p:nvPr>
            <p:ph type="pic" sz="quarter" idx="26"/>
          </p:nvPr>
        </p:nvPicPr>
        <p:blipFill>
          <a:blip r:embed="rId4" cstate="print">
            <a:extLst>
              <a:ext uri="{28A0092B-C50C-407E-A947-70E740481C1C}">
                <a14:useLocalDpi xmlns:a14="http://schemas.microsoft.com/office/drawing/2010/main" val="0"/>
              </a:ext>
            </a:extLst>
          </a:blip>
          <a:srcRect/>
          <a:stretch>
            <a:fillRect/>
          </a:stretch>
        </p:blipFill>
        <p:spPr>
          <a:xfrm>
            <a:off x="3297649" y="1943670"/>
            <a:ext cx="2700000" cy="1553260"/>
          </a:xfrm>
        </p:spPr>
      </p:pic>
      <p:sp>
        <p:nvSpPr>
          <p:cNvPr id="28" name="Text Placeholder 27"/>
          <p:cNvSpPr>
            <a:spLocks noGrp="1"/>
          </p:cNvSpPr>
          <p:nvPr>
            <p:ph type="body" sz="quarter" idx="27"/>
          </p:nvPr>
        </p:nvSpPr>
        <p:spPr>
          <a:xfrm>
            <a:off x="6170946" y="1943669"/>
            <a:ext cx="2700000" cy="758643"/>
          </a:xfrm>
        </p:spPr>
        <p:txBody>
          <a:bodyPr/>
          <a:lstStyle/>
          <a:p>
            <a:endParaRPr lang="en-US"/>
          </a:p>
        </p:txBody>
      </p:sp>
      <p:sp>
        <p:nvSpPr>
          <p:cNvPr id="15" name="Text Placeholder 14"/>
          <p:cNvSpPr>
            <a:spLocks noGrp="1"/>
          </p:cNvSpPr>
          <p:nvPr>
            <p:ph type="body" sz="quarter" idx="28"/>
          </p:nvPr>
        </p:nvSpPr>
        <p:spPr>
          <a:xfrm>
            <a:off x="6170946" y="3496930"/>
            <a:ext cx="2700000" cy="2581727"/>
          </a:xfrm>
        </p:spPr>
        <p:txBody>
          <a:bodyPr/>
          <a:lstStyle/>
          <a:p>
            <a:r>
              <a:rPr lang="sv-SE" dirty="0"/>
              <a:t>Line in the </a:t>
            </a:r>
            <a:r>
              <a:rPr lang="sv-SE" dirty="0" smtClean="0"/>
              <a:t>sand</a:t>
            </a:r>
          </a:p>
          <a:p>
            <a:r>
              <a:rPr lang="en-US" dirty="0" smtClean="0"/>
              <a:t>Culpability matrix</a:t>
            </a:r>
          </a:p>
          <a:p>
            <a:r>
              <a:rPr lang="sv-SE" dirty="0" smtClean="0"/>
              <a:t>Acceptable/</a:t>
            </a:r>
            <a:r>
              <a:rPr lang="sv-SE" dirty="0" err="1" smtClean="0"/>
              <a:t>Unacceptable</a:t>
            </a:r>
            <a:r>
              <a:rPr lang="sv-SE" dirty="0" smtClean="0"/>
              <a:t>  </a:t>
            </a:r>
            <a:r>
              <a:rPr lang="sv-SE" dirty="0" err="1" smtClean="0"/>
              <a:t>behaviour</a:t>
            </a:r>
            <a:endParaRPr lang="sv-SE" dirty="0"/>
          </a:p>
          <a:p>
            <a:endParaRPr lang="sv-SE" dirty="0"/>
          </a:p>
        </p:txBody>
      </p:sp>
      <p:pic>
        <p:nvPicPr>
          <p:cNvPr id="19" name="Picture Placeholder 18"/>
          <p:cNvPicPr>
            <a:picLocks noGrp="1" noChangeAspect="1"/>
          </p:cNvPicPr>
          <p:nvPr>
            <p:ph type="pic" sz="quarter" idx="29"/>
          </p:nvPr>
        </p:nvPicPr>
        <p:blipFill>
          <a:blip r:embed="rId5" cstate="print">
            <a:extLst>
              <a:ext uri="{28A0092B-C50C-407E-A947-70E740481C1C}">
                <a14:useLocalDpi xmlns:a14="http://schemas.microsoft.com/office/drawing/2010/main" val="0"/>
              </a:ext>
            </a:extLst>
          </a:blip>
          <a:srcRect/>
          <a:stretch>
            <a:fillRect/>
          </a:stretch>
        </p:blipFill>
        <p:spPr>
          <a:xfrm>
            <a:off x="6170946" y="1943670"/>
            <a:ext cx="2700000" cy="1553260"/>
          </a:xfrm>
        </p:spPr>
      </p:pic>
      <p:sp>
        <p:nvSpPr>
          <p:cNvPr id="29" name="Text Placeholder 28"/>
          <p:cNvSpPr>
            <a:spLocks noGrp="1"/>
          </p:cNvSpPr>
          <p:nvPr>
            <p:ph type="body" sz="quarter" idx="13"/>
          </p:nvPr>
        </p:nvSpPr>
        <p:spPr>
          <a:xfrm>
            <a:off x="9044243" y="1943669"/>
            <a:ext cx="2700000" cy="4134988"/>
          </a:xfrm>
        </p:spPr>
        <p:txBody>
          <a:bodyPr>
            <a:normAutofit fontScale="85000" lnSpcReduction="10000"/>
          </a:bodyPr>
          <a:lstStyle/>
          <a:p>
            <a:r>
              <a:rPr lang="en-US" dirty="0" smtClean="0"/>
              <a:t>Webinar </a:t>
            </a:r>
            <a:r>
              <a:rPr lang="en-US" dirty="0"/>
              <a:t>to introduce A13100 Human Factors elements and RM13010 guidance material</a:t>
            </a:r>
          </a:p>
          <a:p>
            <a:r>
              <a:rPr lang="en-US" dirty="0"/>
              <a:t> Using industry experience to build communication and awareness kits</a:t>
            </a:r>
          </a:p>
          <a:p>
            <a:r>
              <a:rPr lang="en-US" dirty="0"/>
              <a:t>Creating material and support tailored to smaller companies</a:t>
            </a:r>
          </a:p>
          <a:p>
            <a:r>
              <a:rPr lang="en-US" dirty="0"/>
              <a:t>Developing a library of Best Practice Applications of RM13010 elements to upload onto this website.</a:t>
            </a:r>
          </a:p>
          <a:p>
            <a:r>
              <a:rPr lang="en-US" dirty="0"/>
              <a:t>Reviewing and updating RM13010</a:t>
            </a:r>
          </a:p>
          <a:p>
            <a:r>
              <a:rPr lang="en-US" dirty="0"/>
              <a:t>RM13010 Human Factors Poster</a:t>
            </a:r>
          </a:p>
        </p:txBody>
      </p:sp>
    </p:spTree>
    <p:extLst>
      <p:ext uri="{BB962C8B-B14F-4D97-AF65-F5344CB8AC3E}">
        <p14:creationId xmlns:p14="http://schemas.microsoft.com/office/powerpoint/2010/main" val="363029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Slide Number Placeholder 2"/>
          <p:cNvSpPr>
            <a:spLocks noGrp="1"/>
          </p:cNvSpPr>
          <p:nvPr>
            <p:ph type="sldNum" sz="quarter" idx="11"/>
          </p:nvPr>
        </p:nvSpPr>
        <p:spPr/>
        <p:txBody>
          <a:bodyPr/>
          <a:lstStyle/>
          <a:p>
            <a:fld id="{37F9C675-962A-477F-BE3A-4AB30256F56A}" type="slidenum">
              <a:rPr lang="en-GB" smtClean="0"/>
              <a:t>18</a:t>
            </a:fld>
            <a:endParaRPr lang="en-GB"/>
          </a:p>
        </p:txBody>
      </p:sp>
      <p:sp>
        <p:nvSpPr>
          <p:cNvPr id="4" name="Title 3"/>
          <p:cNvSpPr>
            <a:spLocks noGrp="1"/>
          </p:cNvSpPr>
          <p:nvPr>
            <p:ph type="title"/>
          </p:nvPr>
        </p:nvSpPr>
        <p:spPr/>
        <p:txBody>
          <a:bodyPr/>
          <a:lstStyle/>
          <a:p>
            <a:r>
              <a:rPr lang="sv-SE" dirty="0" err="1" smtClean="0"/>
              <a:t>Extras</a:t>
            </a:r>
            <a:endParaRPr lang="en-US" dirty="0"/>
          </a:p>
        </p:txBody>
      </p:sp>
    </p:spTree>
    <p:extLst>
      <p:ext uri="{BB962C8B-B14F-4D97-AF65-F5344CB8AC3E}">
        <p14:creationId xmlns:p14="http://schemas.microsoft.com/office/powerpoint/2010/main" val="261649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AESQ Quality Management System Requirements for </a:t>
            </a:r>
            <a:r>
              <a:rPr lang="en-US" dirty="0" smtClean="0"/>
              <a:t/>
            </a:r>
            <a:br>
              <a:rPr lang="en-US" dirty="0" smtClean="0"/>
            </a:br>
            <a:r>
              <a:rPr lang="en-US" dirty="0" smtClean="0"/>
              <a:t>Aero </a:t>
            </a:r>
            <a:r>
              <a:rPr lang="en-US" dirty="0"/>
              <a:t>Engine Design </a:t>
            </a:r>
            <a:r>
              <a:rPr lang="en-US" dirty="0" smtClean="0"/>
              <a:t>and Production </a:t>
            </a:r>
            <a:r>
              <a:rPr lang="en-US" dirty="0"/>
              <a:t>Organizations</a:t>
            </a:r>
            <a:endParaRPr lang="sv-SE" dirty="0"/>
          </a:p>
        </p:txBody>
      </p:sp>
      <p:sp>
        <p:nvSpPr>
          <p:cNvPr id="3" name="Footer Placeholder 2"/>
          <p:cNvSpPr>
            <a:spLocks noGrp="1"/>
          </p:cNvSpPr>
          <p:nvPr>
            <p:ph type="ftr" sz="quarter" idx="10"/>
          </p:nvPr>
        </p:nvSpPr>
        <p:spPr/>
        <p:txBody>
          <a:bodyPr/>
          <a:lstStyle/>
          <a:p>
            <a:r>
              <a:rPr lang="en-GB" smtClean="0"/>
              <a:t>Corporate Presentation Template v5</a:t>
            </a:r>
            <a:endParaRPr lang="en-GB" dirty="0"/>
          </a:p>
        </p:txBody>
      </p:sp>
      <p:sp>
        <p:nvSpPr>
          <p:cNvPr id="4" name="Slide Number Placeholder 3"/>
          <p:cNvSpPr>
            <a:spLocks noGrp="1"/>
          </p:cNvSpPr>
          <p:nvPr>
            <p:ph type="sldNum" sz="quarter" idx="11"/>
          </p:nvPr>
        </p:nvSpPr>
        <p:spPr/>
        <p:txBody>
          <a:bodyPr/>
          <a:lstStyle/>
          <a:p>
            <a:fld id="{37F9C675-962A-477F-BE3A-4AB30256F56A}" type="slidenum">
              <a:rPr lang="en-GB" smtClean="0"/>
              <a:t>19</a:t>
            </a:fld>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053" y="1578544"/>
            <a:ext cx="11239814" cy="5206172"/>
          </a:xfrm>
          <a:prstGeom prst="rect">
            <a:avLst/>
          </a:prstGeom>
        </p:spPr>
      </p:pic>
    </p:spTree>
    <p:extLst>
      <p:ext uri="{BB962C8B-B14F-4D97-AF65-F5344CB8AC3E}">
        <p14:creationId xmlns:p14="http://schemas.microsoft.com/office/powerpoint/2010/main" val="75284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v-SE" dirty="0" smtClean="0"/>
              <a:t>Håkans HF </a:t>
            </a:r>
            <a:r>
              <a:rPr lang="sv-SE" dirty="0" err="1" smtClean="0"/>
              <a:t>journey</a:t>
            </a:r>
            <a:endParaRPr lang="sv-SE" dirty="0"/>
          </a:p>
        </p:txBody>
      </p:sp>
      <p:sp>
        <p:nvSpPr>
          <p:cNvPr id="4" name="Slide Number Placeholder 3"/>
          <p:cNvSpPr>
            <a:spLocks noGrp="1"/>
          </p:cNvSpPr>
          <p:nvPr>
            <p:ph type="sldNum" sz="quarter" idx="11"/>
          </p:nvPr>
        </p:nvSpPr>
        <p:spPr/>
        <p:txBody>
          <a:bodyPr/>
          <a:lstStyle/>
          <a:p>
            <a:fld id="{37F9C675-962A-477F-BE3A-4AB30256F56A}" type="slidenum">
              <a:rPr lang="en-GB" smtClean="0"/>
              <a:t>2</a:t>
            </a:fld>
            <a:endParaRPr lang="en-GB"/>
          </a:p>
        </p:txBody>
      </p:sp>
      <p:sp>
        <p:nvSpPr>
          <p:cNvPr id="9" name="Text Placeholder 8"/>
          <p:cNvSpPr>
            <a:spLocks noGrp="1"/>
          </p:cNvSpPr>
          <p:nvPr>
            <p:ph type="body" sz="quarter" idx="12"/>
          </p:nvPr>
        </p:nvSpPr>
        <p:spPr>
          <a:xfrm>
            <a:off x="838200" y="1895475"/>
            <a:ext cx="4956208" cy="2684992"/>
          </a:xfrm>
        </p:spPr>
        <p:txBody>
          <a:bodyPr>
            <a:normAutofit/>
          </a:bodyPr>
          <a:lstStyle/>
          <a:p>
            <a:pPr marL="342900" indent="-342900">
              <a:buFont typeface="Arial" panose="020B0604020202020204" pitchFamily="34" charset="0"/>
              <a:buChar char="•"/>
            </a:pPr>
            <a:r>
              <a:rPr lang="sv-SE" dirty="0" err="1" smtClean="0"/>
              <a:t>Every</a:t>
            </a:r>
            <a:r>
              <a:rPr lang="sv-SE" dirty="0" smtClean="0"/>
              <a:t> </a:t>
            </a:r>
            <a:r>
              <a:rPr lang="sv-SE" dirty="0" err="1" smtClean="0"/>
              <a:t>year</a:t>
            </a:r>
            <a:r>
              <a:rPr lang="sv-SE" dirty="0"/>
              <a:t>,</a:t>
            </a:r>
            <a:r>
              <a:rPr lang="sv-SE" dirty="0" smtClean="0"/>
              <a:t> a Viggen </a:t>
            </a:r>
            <a:r>
              <a:rPr lang="sv-SE" dirty="0" err="1" smtClean="0"/>
              <a:t>crashed</a:t>
            </a:r>
            <a:endParaRPr lang="sv-SE" dirty="0" smtClean="0"/>
          </a:p>
          <a:p>
            <a:pPr marL="342900" indent="-342900">
              <a:buFont typeface="Arial" panose="020B0604020202020204" pitchFamily="34" charset="0"/>
              <a:buChar char="•"/>
            </a:pPr>
            <a:r>
              <a:rPr lang="sv-SE" dirty="0" smtClean="0"/>
              <a:t>My colleges </a:t>
            </a:r>
            <a:r>
              <a:rPr lang="sv-SE" dirty="0" err="1" smtClean="0"/>
              <a:t>daughter</a:t>
            </a:r>
            <a:r>
              <a:rPr lang="sv-SE" dirty="0" smtClean="0"/>
              <a:t> </a:t>
            </a:r>
            <a:r>
              <a:rPr lang="sv-SE" dirty="0" err="1" smtClean="0"/>
              <a:t>flew</a:t>
            </a:r>
            <a:r>
              <a:rPr lang="sv-SE" dirty="0" smtClean="0"/>
              <a:t> Viggen</a:t>
            </a:r>
          </a:p>
          <a:p>
            <a:endParaRPr lang="sv-SE" dirty="0"/>
          </a:p>
          <a:p>
            <a:r>
              <a:rPr lang="sv-SE" dirty="0" smtClean="0"/>
              <a:t>A </a:t>
            </a:r>
            <a:r>
              <a:rPr lang="sv-SE" dirty="0" err="1" smtClean="0"/>
              <a:t>lot</a:t>
            </a:r>
            <a:r>
              <a:rPr lang="sv-SE" dirty="0" smtClean="0"/>
              <a:t> </a:t>
            </a:r>
            <a:r>
              <a:rPr lang="sv-SE" dirty="0" err="1" smtClean="0"/>
              <a:t>of</a:t>
            </a:r>
            <a:r>
              <a:rPr lang="sv-SE" dirty="0" smtClean="0"/>
              <a:t> </a:t>
            </a:r>
            <a:r>
              <a:rPr lang="sv-SE" dirty="0" err="1" smtClean="0"/>
              <a:t>questions</a:t>
            </a:r>
            <a:r>
              <a:rPr lang="sv-SE" dirty="0" smtClean="0"/>
              <a:t> </a:t>
            </a:r>
            <a:r>
              <a:rPr lang="sv-SE" dirty="0" err="1" smtClean="0"/>
              <a:t>started</a:t>
            </a:r>
            <a:r>
              <a:rPr lang="sv-SE" dirty="0" smtClean="0"/>
              <a:t> to </a:t>
            </a:r>
            <a:r>
              <a:rPr lang="sv-SE" dirty="0" err="1" smtClean="0"/>
              <a:t>grow</a:t>
            </a:r>
            <a:r>
              <a:rPr lang="sv-SE" dirty="0" smtClean="0"/>
              <a:t> in my </a:t>
            </a:r>
            <a:r>
              <a:rPr lang="sv-SE" dirty="0" err="1" smtClean="0"/>
              <a:t>head</a:t>
            </a:r>
            <a:r>
              <a:rPr lang="sv-SE" dirty="0" smtClean="0"/>
              <a:t>…</a:t>
            </a:r>
            <a:endParaRPr lang="sv-SE" dirty="0"/>
          </a:p>
        </p:txBody>
      </p:sp>
      <p:sp>
        <p:nvSpPr>
          <p:cNvPr id="3" name="Footer Placeholder 2"/>
          <p:cNvSpPr>
            <a:spLocks noGrp="1"/>
          </p:cNvSpPr>
          <p:nvPr>
            <p:ph type="ftr" sz="quarter" idx="4294967295"/>
          </p:nvPr>
        </p:nvSpPr>
        <p:spPr>
          <a:xfrm>
            <a:off x="0" y="6481763"/>
            <a:ext cx="4802188" cy="200025"/>
          </a:xfrm>
        </p:spPr>
        <p:txBody>
          <a:bodyPr/>
          <a:lstStyle/>
          <a:p>
            <a:r>
              <a:rPr lang="en-GB" smtClean="0"/>
              <a:t>Corporate Presentation Template v5</a:t>
            </a:r>
            <a:endParaRPr lang="en-GB" dirty="0"/>
          </a:p>
        </p:txBody>
      </p:sp>
      <p:pic>
        <p:nvPicPr>
          <p:cNvPr id="5" name="Picture Placeholder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72376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a:stretch/>
        </p:blipFill>
        <p:spPr/>
      </p:pic>
      <p:sp>
        <p:nvSpPr>
          <p:cNvPr id="2" name="Title 1"/>
          <p:cNvSpPr>
            <a:spLocks noGrp="1"/>
          </p:cNvSpPr>
          <p:nvPr>
            <p:ph type="title"/>
          </p:nvPr>
        </p:nvSpPr>
        <p:spPr/>
        <p:txBody>
          <a:bodyPr/>
          <a:lstStyle/>
          <a:p>
            <a:r>
              <a:rPr lang="en-US" dirty="0" smtClean="0"/>
              <a:t>In our daily work - How do we react, act and make decisions?</a:t>
            </a:r>
            <a:endParaRPr lang="en-US" dirty="0"/>
          </a:p>
        </p:txBody>
      </p:sp>
      <p:sp>
        <p:nvSpPr>
          <p:cNvPr id="3" name="Footer Placeholder 2"/>
          <p:cNvSpPr>
            <a:spLocks noGrp="1"/>
          </p:cNvSpPr>
          <p:nvPr>
            <p:ph type="ftr" sz="quarter" idx="10"/>
          </p:nvPr>
        </p:nvSpPr>
        <p:spPr/>
        <p:txBody>
          <a:bodyPr/>
          <a:lstStyle/>
          <a:p>
            <a:r>
              <a:rPr lang="en-GB" smtClean="0"/>
              <a:t>Corporate Presentation Template v5</a:t>
            </a:r>
            <a:endParaRPr lang="en-GB" dirty="0"/>
          </a:p>
        </p:txBody>
      </p:sp>
      <p:sp>
        <p:nvSpPr>
          <p:cNvPr id="4" name="Slide Number Placeholder 3"/>
          <p:cNvSpPr>
            <a:spLocks noGrp="1"/>
          </p:cNvSpPr>
          <p:nvPr>
            <p:ph type="sldNum" sz="quarter" idx="11"/>
          </p:nvPr>
        </p:nvSpPr>
        <p:spPr/>
        <p:txBody>
          <a:bodyPr/>
          <a:lstStyle/>
          <a:p>
            <a:fld id="{37F9C675-962A-477F-BE3A-4AB30256F56A}" type="slidenum">
              <a:rPr lang="en-GB" smtClean="0"/>
              <a:pPr/>
              <a:t>3</a:t>
            </a:fld>
            <a:endParaRPr lang="en-GB"/>
          </a:p>
        </p:txBody>
      </p:sp>
      <p:sp>
        <p:nvSpPr>
          <p:cNvPr id="15" name="Text Placeholder 14"/>
          <p:cNvSpPr>
            <a:spLocks noGrp="1"/>
          </p:cNvSpPr>
          <p:nvPr>
            <p:ph type="body" sz="quarter" idx="12"/>
          </p:nvPr>
        </p:nvSpPr>
        <p:spPr/>
        <p:txBody>
          <a:bodyPr>
            <a:normAutofit lnSpcReduction="10000"/>
          </a:bodyPr>
          <a:lstStyle/>
          <a:p>
            <a:pPr marL="342900" indent="-342900">
              <a:buFont typeface="Arial" panose="020B0604020202020204" pitchFamily="34" charset="0"/>
              <a:buChar char="•"/>
            </a:pPr>
            <a:r>
              <a:rPr lang="sv-SE" b="0" dirty="0"/>
              <a:t>University </a:t>
            </a:r>
            <a:r>
              <a:rPr lang="sv-SE" b="0" dirty="0" smtClean="0"/>
              <a:t>West</a:t>
            </a:r>
          </a:p>
          <a:p>
            <a:pPr marL="626829" lvl="2" indent="-342900">
              <a:buFont typeface="Arial" panose="020B0604020202020204" pitchFamily="34" charset="0"/>
              <a:buChar char="•"/>
            </a:pPr>
            <a:r>
              <a:rPr lang="sv-SE" b="0" dirty="0" smtClean="0"/>
              <a:t>2002 – 2003</a:t>
            </a:r>
          </a:p>
          <a:p>
            <a:pPr marL="626829" lvl="2" indent="-342900">
              <a:buFont typeface="Arial" panose="020B0604020202020204" pitchFamily="34" charset="0"/>
              <a:buChar char="•"/>
            </a:pPr>
            <a:r>
              <a:rPr lang="sv-SE" b="0" dirty="0" smtClean="0"/>
              <a:t>2010 - 2011</a:t>
            </a:r>
            <a:endParaRPr lang="en-US" b="0" dirty="0"/>
          </a:p>
          <a:p>
            <a:pPr marL="342900" indent="-342900">
              <a:buFont typeface="Arial" panose="020B0604020202020204" pitchFamily="34" charset="0"/>
              <a:buChar char="•"/>
            </a:pPr>
            <a:r>
              <a:rPr lang="en-US" b="0" dirty="0"/>
              <a:t>International Aerospace Quality Group, </a:t>
            </a:r>
            <a:r>
              <a:rPr lang="en-US" dirty="0"/>
              <a:t>IAQG</a:t>
            </a:r>
            <a:r>
              <a:rPr lang="en-US" b="0" dirty="0"/>
              <a:t>, in the People Capability Group and working with Human Factors </a:t>
            </a:r>
            <a:r>
              <a:rPr lang="en-US" b="0" dirty="0" smtClean="0"/>
              <a:t>issues</a:t>
            </a:r>
          </a:p>
          <a:p>
            <a:pPr marL="626829" lvl="2" indent="-342900">
              <a:buFont typeface="Arial" panose="020B0604020202020204" pitchFamily="34" charset="0"/>
              <a:buChar char="•"/>
            </a:pPr>
            <a:r>
              <a:rPr lang="sv-SE" b="0" dirty="0" smtClean="0"/>
              <a:t>2010 - 2013</a:t>
            </a:r>
            <a:endParaRPr lang="en-US" b="0" dirty="0"/>
          </a:p>
          <a:p>
            <a:pPr marL="342900" indent="-342900">
              <a:buFont typeface="Arial" panose="020B0604020202020204" pitchFamily="34" charset="0"/>
              <a:buChar char="•"/>
            </a:pPr>
            <a:r>
              <a:rPr lang="en-US" b="0" dirty="0"/>
              <a:t>Aerospace Engine Supplier Quality, </a:t>
            </a:r>
            <a:r>
              <a:rPr lang="en-US" dirty="0"/>
              <a:t>AESQ</a:t>
            </a:r>
            <a:r>
              <a:rPr lang="en-US" b="0" dirty="0"/>
              <a:t>, in the </a:t>
            </a:r>
            <a:r>
              <a:rPr lang="en-US" b="0" dirty="0" smtClean="0"/>
              <a:t>Human </a:t>
            </a:r>
            <a:r>
              <a:rPr lang="en-US" b="0" dirty="0"/>
              <a:t>Factors Working </a:t>
            </a:r>
            <a:r>
              <a:rPr lang="en-US" b="0" dirty="0" smtClean="0"/>
              <a:t>Group</a:t>
            </a:r>
          </a:p>
          <a:p>
            <a:pPr marL="626829" lvl="2" indent="-342900">
              <a:buFont typeface="Arial" panose="020B0604020202020204" pitchFamily="34" charset="0"/>
              <a:buChar char="•"/>
            </a:pPr>
            <a:r>
              <a:rPr lang="sv-SE" b="0" dirty="0" smtClean="0"/>
              <a:t>2018 – 2020, 2022 - …</a:t>
            </a:r>
            <a:endParaRPr lang="en-US" b="0" dirty="0" smtClean="0"/>
          </a:p>
          <a:p>
            <a:pPr marL="342900" indent="-342900">
              <a:buFont typeface="Arial" panose="020B0604020202020204" pitchFamily="34" charset="0"/>
              <a:buChar char="•"/>
            </a:pPr>
            <a:r>
              <a:rPr lang="en-US" b="0" dirty="0" smtClean="0"/>
              <a:t>HFN – Human </a:t>
            </a:r>
            <a:r>
              <a:rPr lang="en-US" b="0" dirty="0"/>
              <a:t>Factors Network in Sweden</a:t>
            </a:r>
          </a:p>
          <a:p>
            <a:endParaRPr lang="en-US" dirty="0"/>
          </a:p>
        </p:txBody>
      </p:sp>
    </p:spTree>
    <p:extLst>
      <p:ext uri="{BB962C8B-B14F-4D97-AF65-F5344CB8AC3E}">
        <p14:creationId xmlns:p14="http://schemas.microsoft.com/office/powerpoint/2010/main" val="9832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GKN Aerospace Engines Sweden</a:t>
            </a:r>
            <a:endParaRPr lang="sv-SE" dirty="0"/>
          </a:p>
        </p:txBody>
      </p:sp>
      <p:sp>
        <p:nvSpPr>
          <p:cNvPr id="3" name="Slide Number Placeholder 2"/>
          <p:cNvSpPr>
            <a:spLocks noGrp="1"/>
          </p:cNvSpPr>
          <p:nvPr>
            <p:ph type="sldNum" sz="quarter" idx="11"/>
          </p:nvPr>
        </p:nvSpPr>
        <p:spPr/>
        <p:txBody>
          <a:bodyPr/>
          <a:lstStyle/>
          <a:p>
            <a:fld id="{37F9C675-962A-477F-BE3A-4AB30256F56A}" type="slidenum">
              <a:rPr lang="en-GB" smtClean="0"/>
              <a:t>4</a:t>
            </a:fld>
            <a:endParaRPr lang="en-GB"/>
          </a:p>
        </p:txBody>
      </p:sp>
      <p:sp>
        <p:nvSpPr>
          <p:cNvPr id="4" name="Text Placeholder 3"/>
          <p:cNvSpPr>
            <a:spLocks noGrp="1"/>
          </p:cNvSpPr>
          <p:nvPr>
            <p:ph type="body" sz="quarter" idx="12"/>
          </p:nvPr>
        </p:nvSpPr>
        <p:spPr>
          <a:xfrm>
            <a:off x="838199" y="1895475"/>
            <a:ext cx="5274733" cy="3980392"/>
          </a:xfrm>
        </p:spPr>
        <p:txBody>
          <a:bodyPr>
            <a:normAutofit/>
          </a:bodyPr>
          <a:lstStyle/>
          <a:p>
            <a:r>
              <a:rPr lang="sv-SE" dirty="0" smtClean="0"/>
              <a:t>The Human </a:t>
            </a:r>
            <a:r>
              <a:rPr lang="sv-SE" dirty="0" err="1" smtClean="0"/>
              <a:t>Factors</a:t>
            </a:r>
            <a:r>
              <a:rPr lang="sv-SE" dirty="0" smtClean="0"/>
              <a:t> story at GKN Trollhättan</a:t>
            </a:r>
          </a:p>
          <a:p>
            <a:r>
              <a:rPr lang="sv-SE" dirty="0" smtClean="0"/>
              <a:t>From </a:t>
            </a:r>
            <a:r>
              <a:rPr lang="sv-SE" dirty="0" err="1" smtClean="0"/>
              <a:t>Maintenance</a:t>
            </a:r>
            <a:r>
              <a:rPr lang="sv-SE" dirty="0" smtClean="0"/>
              <a:t> 2006 to all persons </a:t>
            </a:r>
            <a:r>
              <a:rPr lang="sv-SE" dirty="0" err="1" smtClean="0"/>
              <a:t>that</a:t>
            </a:r>
            <a:r>
              <a:rPr lang="sv-SE" dirty="0" smtClean="0"/>
              <a:t> </a:t>
            </a:r>
            <a:r>
              <a:rPr lang="sv-SE" dirty="0" err="1" smtClean="0"/>
              <a:t>affect</a:t>
            </a:r>
            <a:r>
              <a:rPr lang="sv-SE" dirty="0" smtClean="0"/>
              <a:t> Design, </a:t>
            </a:r>
            <a:r>
              <a:rPr lang="sv-SE" dirty="0" err="1" smtClean="0"/>
              <a:t>Production</a:t>
            </a:r>
            <a:r>
              <a:rPr lang="sv-SE" dirty="0" smtClean="0"/>
              <a:t> and </a:t>
            </a:r>
            <a:r>
              <a:rPr lang="sv-SE" dirty="0" err="1" smtClean="0"/>
              <a:t>Maintenance</a:t>
            </a:r>
            <a:endParaRPr lang="sv-SE" dirty="0"/>
          </a:p>
        </p:txBody>
      </p:sp>
      <p:pic>
        <p:nvPicPr>
          <p:cNvPr id="8" name="Picture Placeholder 7"/>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235799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Factors at </a:t>
            </a:r>
            <a:r>
              <a:rPr lang="en-US" dirty="0" smtClean="0"/>
              <a:t>GKN Aerospace Engines Thn, timeline </a:t>
            </a:r>
            <a:endParaRPr lang="en-US" dirty="0"/>
          </a:p>
        </p:txBody>
      </p:sp>
      <p:sp>
        <p:nvSpPr>
          <p:cNvPr id="3" name="Footer Placeholder 2"/>
          <p:cNvSpPr>
            <a:spLocks noGrp="1"/>
          </p:cNvSpPr>
          <p:nvPr>
            <p:ph type="ftr" sz="quarter" idx="10"/>
          </p:nvPr>
        </p:nvSpPr>
        <p:spPr/>
        <p:txBody>
          <a:bodyPr/>
          <a:lstStyle/>
          <a:p>
            <a:r>
              <a:rPr lang="en-GB" smtClean="0"/>
              <a:t>Corporate Presentation Template v5</a:t>
            </a:r>
            <a:endParaRPr lang="en-GB" dirty="0"/>
          </a:p>
        </p:txBody>
      </p:sp>
      <p:sp>
        <p:nvSpPr>
          <p:cNvPr id="4" name="Slide Number Placeholder 3"/>
          <p:cNvSpPr>
            <a:spLocks noGrp="1"/>
          </p:cNvSpPr>
          <p:nvPr>
            <p:ph type="sldNum" sz="quarter" idx="11"/>
          </p:nvPr>
        </p:nvSpPr>
        <p:spPr/>
        <p:txBody>
          <a:bodyPr/>
          <a:lstStyle/>
          <a:p>
            <a:fld id="{37F9C675-962A-477F-BE3A-4AB30256F56A}" type="slidenum">
              <a:rPr lang="en-GB" smtClean="0"/>
              <a:t>5</a:t>
            </a:fld>
            <a:endParaRPr lang="en-GB"/>
          </a:p>
        </p:txBody>
      </p:sp>
      <p:graphicFrame>
        <p:nvGraphicFramePr>
          <p:cNvPr id="6" name="Diagram 5"/>
          <p:cNvGraphicFramePr/>
          <p:nvPr>
            <p:extLst>
              <p:ext uri="{D42A27DB-BD31-4B8C-83A1-F6EECF244321}">
                <p14:modId xmlns:p14="http://schemas.microsoft.com/office/powerpoint/2010/main" val="3688910591"/>
              </p:ext>
            </p:extLst>
          </p:nvPr>
        </p:nvGraphicFramePr>
        <p:xfrm>
          <a:off x="581408" y="3540818"/>
          <a:ext cx="10877383" cy="52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Line Callout 1 (Border and Accent Bar) 6"/>
          <p:cNvSpPr/>
          <p:nvPr/>
        </p:nvSpPr>
        <p:spPr>
          <a:xfrm rot="5400000" flipH="1">
            <a:off x="284284" y="1883791"/>
            <a:ext cx="1107832" cy="1336432"/>
          </a:xfrm>
          <a:prstGeom prst="accentBorderCallout1">
            <a:avLst>
              <a:gd name="adj1" fmla="val 18750"/>
              <a:gd name="adj2" fmla="val -8333"/>
              <a:gd name="adj3" fmla="val 4053"/>
              <a:gd name="adj4" fmla="val -54206"/>
            </a:avLst>
          </a:prstGeom>
          <a:ln w="19050"/>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smtClean="0"/>
              <a:t>EASA 145 and RML</a:t>
            </a:r>
          </a:p>
          <a:p>
            <a:pPr algn="ctr"/>
            <a:r>
              <a:rPr lang="sv-SE" sz="1400" dirty="0" err="1" smtClean="0"/>
              <a:t>Maintenance</a:t>
            </a:r>
            <a:endParaRPr lang="en-US" sz="1400" dirty="0"/>
          </a:p>
        </p:txBody>
      </p:sp>
      <p:sp>
        <p:nvSpPr>
          <p:cNvPr id="8" name="Line Callout 1 (Border and Accent Bar) 7"/>
          <p:cNvSpPr/>
          <p:nvPr/>
        </p:nvSpPr>
        <p:spPr>
          <a:xfrm rot="5400000" flipH="1">
            <a:off x="1795237" y="1883790"/>
            <a:ext cx="1107833" cy="1336432"/>
          </a:xfrm>
          <a:prstGeom prst="accentBorderCallout1">
            <a:avLst>
              <a:gd name="adj1" fmla="val 18750"/>
              <a:gd name="adj2" fmla="val -8333"/>
              <a:gd name="adj3" fmla="val 9420"/>
              <a:gd name="adj4" fmla="val -54917"/>
            </a:avLst>
          </a:prstGeom>
          <a:ln w="19050"/>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smtClean="0"/>
              <a:t>Rolls Royce</a:t>
            </a:r>
          </a:p>
          <a:p>
            <a:pPr algn="ctr"/>
            <a:r>
              <a:rPr lang="sv-SE" sz="1400" dirty="0" smtClean="0"/>
              <a:t>NDT</a:t>
            </a:r>
          </a:p>
          <a:p>
            <a:pPr algn="ctr"/>
            <a:r>
              <a:rPr lang="sv-SE" sz="1400" dirty="0" err="1" smtClean="0"/>
              <a:t>Code</a:t>
            </a:r>
            <a:r>
              <a:rPr lang="sv-SE" sz="1400" dirty="0" smtClean="0"/>
              <a:t> </a:t>
            </a:r>
            <a:r>
              <a:rPr lang="sv-SE" sz="1400" dirty="0" err="1" smtClean="0"/>
              <a:t>of</a:t>
            </a:r>
            <a:r>
              <a:rPr lang="sv-SE" sz="1400" dirty="0" smtClean="0"/>
              <a:t> </a:t>
            </a:r>
            <a:r>
              <a:rPr lang="sv-SE" sz="1400" dirty="0" err="1" smtClean="0"/>
              <a:t>ethics</a:t>
            </a:r>
            <a:endParaRPr lang="en-US" sz="1400" dirty="0"/>
          </a:p>
        </p:txBody>
      </p:sp>
      <p:sp>
        <p:nvSpPr>
          <p:cNvPr id="10" name="Line Callout 1 (Border and Accent Bar) 9"/>
          <p:cNvSpPr/>
          <p:nvPr/>
        </p:nvSpPr>
        <p:spPr>
          <a:xfrm rot="5400000" flipH="1">
            <a:off x="8936718" y="1883790"/>
            <a:ext cx="1107833" cy="1336432"/>
          </a:xfrm>
          <a:prstGeom prst="accentBorderCallout1">
            <a:avLst>
              <a:gd name="adj1" fmla="val 18750"/>
              <a:gd name="adj2" fmla="val -8333"/>
              <a:gd name="adj3" fmla="val 9420"/>
              <a:gd name="adj4" fmla="val -54917"/>
            </a:avLst>
          </a:prstGeom>
          <a:ln w="19050"/>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a:t>AS13100</a:t>
            </a:r>
            <a:endParaRPr lang="en-US" sz="1400" dirty="0"/>
          </a:p>
        </p:txBody>
      </p:sp>
      <p:sp>
        <p:nvSpPr>
          <p:cNvPr id="11" name="Rounded Rectangular Callout 10"/>
          <p:cNvSpPr/>
          <p:nvPr/>
        </p:nvSpPr>
        <p:spPr>
          <a:xfrm>
            <a:off x="1127661" y="5505624"/>
            <a:ext cx="1889709" cy="975946"/>
          </a:xfrm>
          <a:prstGeom prst="wedgeRoundRectCallout">
            <a:avLst>
              <a:gd name="adj1" fmla="val 23406"/>
              <a:gd name="adj2" fmla="val -218581"/>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Business Plan </a:t>
            </a:r>
          </a:p>
        </p:txBody>
      </p:sp>
      <p:sp>
        <p:nvSpPr>
          <p:cNvPr id="12" name="Rounded Rectangular Callout 11"/>
          <p:cNvSpPr/>
          <p:nvPr/>
        </p:nvSpPr>
        <p:spPr>
          <a:xfrm>
            <a:off x="0" y="4092251"/>
            <a:ext cx="1889709" cy="975946"/>
          </a:xfrm>
          <a:prstGeom prst="wedgeRoundRectCallout">
            <a:avLst>
              <a:gd name="adj1" fmla="val 28315"/>
              <a:gd name="adj2" fmla="val -66498"/>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HF Maintenance </a:t>
            </a:r>
            <a:endParaRPr lang="en-US" dirty="0">
              <a:solidFill>
                <a:schemeClr val="tx1"/>
              </a:solidFill>
            </a:endParaRPr>
          </a:p>
        </p:txBody>
      </p:sp>
      <p:sp>
        <p:nvSpPr>
          <p:cNvPr id="13" name="Rounded Rectangular Callout 12"/>
          <p:cNvSpPr/>
          <p:nvPr/>
        </p:nvSpPr>
        <p:spPr>
          <a:xfrm>
            <a:off x="3134488" y="5520766"/>
            <a:ext cx="1889709" cy="975946"/>
          </a:xfrm>
          <a:prstGeom prst="wedgeRoundRectCallout">
            <a:avLst>
              <a:gd name="adj1" fmla="val -64955"/>
              <a:gd name="adj2" fmla="val -215865"/>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HF Design</a:t>
            </a:r>
            <a:endParaRPr lang="en-US" dirty="0">
              <a:solidFill>
                <a:schemeClr val="tx1"/>
              </a:solidFill>
            </a:endParaRPr>
          </a:p>
        </p:txBody>
      </p:sp>
      <p:sp>
        <p:nvSpPr>
          <p:cNvPr id="14" name="Rounded Rectangular Callout 13"/>
          <p:cNvSpPr/>
          <p:nvPr/>
        </p:nvSpPr>
        <p:spPr>
          <a:xfrm>
            <a:off x="3865014" y="4300085"/>
            <a:ext cx="1889709" cy="975946"/>
          </a:xfrm>
          <a:prstGeom prst="wedgeRoundRectCallout">
            <a:avLst>
              <a:gd name="adj1" fmla="val -68461"/>
              <a:gd name="adj2" fmla="val -85509"/>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HF Production</a:t>
            </a:r>
            <a:endParaRPr lang="en-US" dirty="0">
              <a:solidFill>
                <a:schemeClr val="tx1"/>
              </a:solidFill>
            </a:endParaRPr>
          </a:p>
        </p:txBody>
      </p:sp>
      <p:sp>
        <p:nvSpPr>
          <p:cNvPr id="15" name="Rounded Rectangular Callout 14"/>
          <p:cNvSpPr/>
          <p:nvPr/>
        </p:nvSpPr>
        <p:spPr>
          <a:xfrm>
            <a:off x="8218172" y="5276031"/>
            <a:ext cx="1889709" cy="975946"/>
          </a:xfrm>
          <a:prstGeom prst="wedgeRoundRectCallout">
            <a:avLst>
              <a:gd name="adj1" fmla="val 54965"/>
              <a:gd name="adj2" fmla="val -199571"/>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HF Management</a:t>
            </a:r>
            <a:endParaRPr lang="en-US" dirty="0">
              <a:solidFill>
                <a:schemeClr val="tx1"/>
              </a:solidFill>
            </a:endParaRPr>
          </a:p>
        </p:txBody>
      </p:sp>
      <p:sp>
        <p:nvSpPr>
          <p:cNvPr id="16" name="Rounded Rectangular Callout 15"/>
          <p:cNvSpPr/>
          <p:nvPr/>
        </p:nvSpPr>
        <p:spPr>
          <a:xfrm>
            <a:off x="10224999" y="4746303"/>
            <a:ext cx="1889709" cy="1247294"/>
          </a:xfrm>
          <a:prstGeom prst="wedgeRoundRectCallout">
            <a:avLst>
              <a:gd name="adj1" fmla="val -27085"/>
              <a:gd name="adj2" fmla="val -118098"/>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HF Design Production</a:t>
            </a:r>
          </a:p>
          <a:p>
            <a:pPr algn="ctr"/>
            <a:r>
              <a:rPr lang="sv-SE" sz="1600" i="1" dirty="0" smtClean="0">
                <a:solidFill>
                  <a:schemeClr val="tx1"/>
                </a:solidFill>
              </a:rPr>
              <a:t>All co-</a:t>
            </a:r>
            <a:r>
              <a:rPr lang="sv-SE" sz="1600" i="1" dirty="0" err="1" smtClean="0">
                <a:solidFill>
                  <a:schemeClr val="tx1"/>
                </a:solidFill>
              </a:rPr>
              <a:t>workers</a:t>
            </a:r>
            <a:endParaRPr lang="en-US" sz="1600" i="1" dirty="0">
              <a:solidFill>
                <a:schemeClr val="tx1"/>
              </a:solidFill>
            </a:endParaRPr>
          </a:p>
        </p:txBody>
      </p:sp>
      <p:sp>
        <p:nvSpPr>
          <p:cNvPr id="17" name="Rounded Rectangle 16"/>
          <p:cNvSpPr/>
          <p:nvPr/>
        </p:nvSpPr>
        <p:spPr>
          <a:xfrm>
            <a:off x="3017370" y="3332040"/>
            <a:ext cx="1446003" cy="29204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IAQG</a:t>
            </a:r>
            <a:endParaRPr lang="en-US" dirty="0">
              <a:solidFill>
                <a:schemeClr val="tx1"/>
              </a:solidFill>
            </a:endParaRPr>
          </a:p>
        </p:txBody>
      </p:sp>
      <p:sp>
        <p:nvSpPr>
          <p:cNvPr id="18" name="Rounded Rectangle 17"/>
          <p:cNvSpPr/>
          <p:nvPr/>
        </p:nvSpPr>
        <p:spPr>
          <a:xfrm>
            <a:off x="7411944" y="3335794"/>
            <a:ext cx="1074380" cy="28829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AESQ</a:t>
            </a:r>
            <a:endParaRPr lang="en-US" dirty="0">
              <a:solidFill>
                <a:schemeClr val="tx1"/>
              </a:solidFill>
            </a:endParaRPr>
          </a:p>
        </p:txBody>
      </p:sp>
      <p:sp>
        <p:nvSpPr>
          <p:cNvPr id="19" name="Rounded Rectangle 18"/>
          <p:cNvSpPr/>
          <p:nvPr/>
        </p:nvSpPr>
        <p:spPr>
          <a:xfrm>
            <a:off x="9586755" y="3351036"/>
            <a:ext cx="1872036" cy="2730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AESQ</a:t>
            </a:r>
            <a:endParaRPr lang="en-US" dirty="0">
              <a:solidFill>
                <a:schemeClr val="tx1"/>
              </a:solidFill>
            </a:endParaRPr>
          </a:p>
        </p:txBody>
      </p:sp>
    </p:spTree>
    <p:extLst>
      <p:ext uri="{BB962C8B-B14F-4D97-AF65-F5344CB8AC3E}">
        <p14:creationId xmlns:p14="http://schemas.microsoft.com/office/powerpoint/2010/main" val="37133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949990" y="0"/>
            <a:ext cx="42420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Content Placeholder 11"/>
          <p:cNvPicPr>
            <a:picLocks noGrp="1" noChangeAspect="1"/>
          </p:cNvPicPr>
          <p:nvPr>
            <p:ph sz="quarter" idx="13"/>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8099252" y="0"/>
            <a:ext cx="3943486" cy="2494424"/>
          </a:xfrm>
        </p:spPr>
      </p:pic>
      <p:sp>
        <p:nvSpPr>
          <p:cNvPr id="2" name="Title 1"/>
          <p:cNvSpPr>
            <a:spLocks noGrp="1"/>
          </p:cNvSpPr>
          <p:nvPr>
            <p:ph type="title"/>
          </p:nvPr>
        </p:nvSpPr>
        <p:spPr/>
        <p:txBody>
          <a:bodyPr/>
          <a:lstStyle/>
          <a:p>
            <a:r>
              <a:rPr lang="sv-SE" smtClean="0"/>
              <a:t>AEROSPACE ENGINE SUPPLIER QUALITY (AESQ) STRATEGY GROUP</a:t>
            </a:r>
            <a:endParaRPr lang="sv-SE" dirty="0"/>
          </a:p>
        </p:txBody>
      </p:sp>
      <p:sp>
        <p:nvSpPr>
          <p:cNvPr id="3" name="Slide Number Placeholder 2"/>
          <p:cNvSpPr>
            <a:spLocks noGrp="1"/>
          </p:cNvSpPr>
          <p:nvPr>
            <p:ph type="sldNum" sz="quarter" idx="11"/>
          </p:nvPr>
        </p:nvSpPr>
        <p:spPr>
          <a:xfrm>
            <a:off x="10809807" y="6481571"/>
            <a:ext cx="612006" cy="200818"/>
          </a:xfrm>
        </p:spPr>
        <p:txBody>
          <a:bodyPr/>
          <a:lstStyle/>
          <a:p>
            <a:fld id="{37F9C675-962A-477F-BE3A-4AB30256F56A}" type="slidenum">
              <a:rPr lang="en-GB" smtClean="0"/>
              <a:pPr/>
              <a:t>6</a:t>
            </a:fld>
            <a:endParaRPr lang="en-GB"/>
          </a:p>
        </p:txBody>
      </p:sp>
      <p:sp>
        <p:nvSpPr>
          <p:cNvPr id="9" name="Text Placeholder 8"/>
          <p:cNvSpPr>
            <a:spLocks noGrp="1"/>
          </p:cNvSpPr>
          <p:nvPr>
            <p:ph type="body" sz="quarter" idx="12"/>
          </p:nvPr>
        </p:nvSpPr>
        <p:spPr/>
        <p:txBody>
          <a:bodyPr>
            <a:noAutofit/>
          </a:bodyPr>
          <a:lstStyle/>
          <a:p>
            <a:r>
              <a:rPr lang="en-US" sz="1800" b="0" dirty="0" smtClean="0"/>
              <a:t>In 2012, the President of Rolls-Royce Aerospace Supply Chain, and the Vice Presidents of Pratt &amp; Whitney (Procurement), GE Aviation (Global Supply Chain), and </a:t>
            </a:r>
            <a:r>
              <a:rPr lang="en-US" sz="1800" b="0" dirty="0" err="1" smtClean="0"/>
              <a:t>Safran</a:t>
            </a:r>
            <a:r>
              <a:rPr lang="en-US" sz="1800" b="0" dirty="0" smtClean="0"/>
              <a:t> (Purchasing) tasked their respective senior quality executives to work collectively in driving rapid change throughout the aerospace engine supply base. The group subsequently formed the SAE G-22 Aerospace Engine Supplier Quality (AESQ) Technical Committee (2013) and the AESQ Strategy Group (2015) to collaboratively publish and deploy common quality supplier requirements. </a:t>
            </a:r>
          </a:p>
          <a:p>
            <a:r>
              <a:rPr lang="en-US" sz="1800" dirty="0" smtClean="0"/>
              <a:t>VISION </a:t>
            </a:r>
            <a:r>
              <a:rPr lang="en-US" sz="1800" b="0" dirty="0" smtClean="0"/>
              <a:t>To enable and accelerate the achievement of Zero Defects and a quality first culture across the global aero engine supply chain.</a:t>
            </a:r>
          </a:p>
          <a:p>
            <a:r>
              <a:rPr lang="sv-SE" sz="1800" dirty="0" smtClean="0"/>
              <a:t>KEY </a:t>
            </a:r>
            <a:r>
              <a:rPr lang="sv-SE" sz="1800" dirty="0"/>
              <a:t>MESSAGE </a:t>
            </a:r>
            <a:r>
              <a:rPr lang="en-US" sz="1800" b="0" dirty="0" smtClean="0"/>
              <a:t>Work </a:t>
            </a:r>
            <a:r>
              <a:rPr lang="en-US" sz="1800" b="0" dirty="0"/>
              <a:t>collaboratively to deploy the effective quality standards created by the </a:t>
            </a:r>
            <a:r>
              <a:rPr lang="en-US" sz="1800" b="0" dirty="0" smtClean="0"/>
              <a:t>AESQ </a:t>
            </a:r>
            <a:r>
              <a:rPr lang="en-US" sz="1800" b="0" dirty="0"/>
              <a:t>Members throughout the entire aerospace engine supply chain </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4824" y="2664313"/>
            <a:ext cx="1881817" cy="4187965"/>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6733" y="2664313"/>
            <a:ext cx="1841642" cy="4187965"/>
          </a:xfrm>
          <a:prstGeom prst="rect">
            <a:avLst/>
          </a:prstGeom>
        </p:spPr>
      </p:pic>
    </p:spTree>
    <p:extLst>
      <p:ext uri="{BB962C8B-B14F-4D97-AF65-F5344CB8AC3E}">
        <p14:creationId xmlns:p14="http://schemas.microsoft.com/office/powerpoint/2010/main" val="244491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nSpc>
                <a:spcPct val="100000"/>
              </a:lnSpc>
            </a:pPr>
            <a:r>
              <a:rPr lang="en-US" dirty="0"/>
              <a:t>Human Factors Subject Matter Interest Group</a:t>
            </a:r>
            <a:endParaRPr lang="sv-SE" dirty="0"/>
          </a:p>
        </p:txBody>
      </p:sp>
      <p:sp>
        <p:nvSpPr>
          <p:cNvPr id="4" name="Footer Placeholder 3"/>
          <p:cNvSpPr>
            <a:spLocks noGrp="1"/>
          </p:cNvSpPr>
          <p:nvPr>
            <p:ph type="ftr" sz="quarter" idx="10"/>
          </p:nvPr>
        </p:nvSpPr>
        <p:spPr/>
        <p:txBody>
          <a:bodyPr/>
          <a:lstStyle/>
          <a:p>
            <a:r>
              <a:rPr lang="en-GB" smtClean="0"/>
              <a:t>Corporate Presentation Template v5</a:t>
            </a:r>
            <a:endParaRPr lang="en-GB" dirty="0"/>
          </a:p>
        </p:txBody>
      </p:sp>
      <p:sp>
        <p:nvSpPr>
          <p:cNvPr id="5" name="Slide Number Placeholder 4"/>
          <p:cNvSpPr>
            <a:spLocks noGrp="1"/>
          </p:cNvSpPr>
          <p:nvPr>
            <p:ph type="sldNum" sz="quarter" idx="11"/>
          </p:nvPr>
        </p:nvSpPr>
        <p:spPr/>
        <p:txBody>
          <a:bodyPr/>
          <a:lstStyle/>
          <a:p>
            <a:fld id="{37F9C675-962A-477F-BE3A-4AB30256F56A}" type="slidenum">
              <a:rPr lang="en-GB" smtClean="0"/>
              <a:t>7</a:t>
            </a:fld>
            <a:endParaRPr lang="en-GB"/>
          </a:p>
        </p:txBody>
      </p:sp>
      <p:sp>
        <p:nvSpPr>
          <p:cNvPr id="8" name="Text Placeholder 7"/>
          <p:cNvSpPr>
            <a:spLocks noGrp="1"/>
          </p:cNvSpPr>
          <p:nvPr>
            <p:ph type="body" sz="quarter" idx="12"/>
          </p:nvPr>
        </p:nvSpPr>
        <p:spPr/>
        <p:txBody>
          <a:bodyPr>
            <a:normAutofit fontScale="85000" lnSpcReduction="10000"/>
          </a:bodyPr>
          <a:lstStyle/>
          <a:p>
            <a:pPr>
              <a:lnSpc>
                <a:spcPct val="120000"/>
              </a:lnSpc>
            </a:pPr>
            <a:r>
              <a:rPr lang="en-US" dirty="0"/>
              <a:t>The purpose of the Human Factors Subject Matter Interest Group is to promote the effective deployment of the SAE AS13100 Supplemental Quality Management Systems Requirements Standard and Reference Manual RM13010 Human Factors throughout the supply chain.</a:t>
            </a:r>
            <a:endParaRPr lang="sv-SE" dirty="0"/>
          </a:p>
        </p:txBody>
      </p:sp>
      <p:sp>
        <p:nvSpPr>
          <p:cNvPr id="21" name="Text Placeholder 20"/>
          <p:cNvSpPr>
            <a:spLocks noGrp="1"/>
          </p:cNvSpPr>
          <p:nvPr>
            <p:ph type="body" sz="quarter" idx="13"/>
          </p:nvPr>
        </p:nvSpPr>
        <p:spPr/>
        <p:txBody>
          <a:bodyPr>
            <a:normAutofit lnSpcReduction="10000"/>
          </a:bodyPr>
          <a:lstStyle/>
          <a:p>
            <a:r>
              <a:rPr lang="en-US" dirty="0"/>
              <a:t>The key areas of focus for this group are:</a:t>
            </a:r>
          </a:p>
          <a:p>
            <a:pPr marL="457200" indent="-457200">
              <a:buFont typeface="Arial" panose="020B0604020202020204" pitchFamily="34" charset="0"/>
              <a:buChar char="•"/>
            </a:pPr>
            <a:r>
              <a:rPr lang="en-US" dirty="0" smtClean="0"/>
              <a:t>Policy </a:t>
            </a:r>
            <a:r>
              <a:rPr lang="en-US" dirty="0"/>
              <a:t>and Leadership</a:t>
            </a:r>
          </a:p>
          <a:p>
            <a:pPr marL="457200" indent="-457200">
              <a:buFont typeface="Arial" panose="020B0604020202020204" pitchFamily="34" charset="0"/>
              <a:buChar char="•"/>
            </a:pPr>
            <a:r>
              <a:rPr lang="en-US" dirty="0"/>
              <a:t>Communication</a:t>
            </a:r>
          </a:p>
          <a:p>
            <a:pPr marL="457200" indent="-457200">
              <a:buFont typeface="Arial" panose="020B0604020202020204" pitchFamily="34" charset="0"/>
              <a:buChar char="•"/>
            </a:pPr>
            <a:r>
              <a:rPr lang="en-US" dirty="0"/>
              <a:t>Training</a:t>
            </a:r>
          </a:p>
          <a:p>
            <a:pPr marL="457200" indent="-457200">
              <a:buFont typeface="Arial" panose="020B0604020202020204" pitchFamily="34" charset="0"/>
              <a:buChar char="•"/>
            </a:pPr>
            <a:r>
              <a:rPr lang="en-US" dirty="0"/>
              <a:t>Investigations</a:t>
            </a:r>
          </a:p>
          <a:p>
            <a:pPr marL="457200" indent="-457200">
              <a:buFont typeface="Arial" panose="020B0604020202020204" pitchFamily="34" charset="0"/>
              <a:buChar char="•"/>
            </a:pPr>
            <a:r>
              <a:rPr lang="en-US" dirty="0"/>
              <a:t>Reporting</a:t>
            </a:r>
          </a:p>
          <a:p>
            <a:pPr marL="457200" indent="-457200">
              <a:buFont typeface="Arial" panose="020B0604020202020204" pitchFamily="34" charset="0"/>
              <a:buChar char="•"/>
            </a:pPr>
            <a:r>
              <a:rPr lang="en-US" dirty="0"/>
              <a:t>Best Practices</a:t>
            </a:r>
            <a:endParaRPr lang="sv-SE" dirty="0"/>
          </a:p>
        </p:txBody>
      </p:sp>
      <p:sp>
        <p:nvSpPr>
          <p:cNvPr id="22" name="Text Placeholder 21"/>
          <p:cNvSpPr>
            <a:spLocks noGrp="1"/>
          </p:cNvSpPr>
          <p:nvPr>
            <p:ph type="body" sz="quarter" idx="14"/>
          </p:nvPr>
        </p:nvSpPr>
        <p:spPr>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endParaRPr lang="sv-SE" dirty="0"/>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117" y="0"/>
            <a:ext cx="2497110" cy="1578544"/>
          </a:xfrm>
          <a:prstGeom prst="rect">
            <a:avLst/>
          </a:prstGeom>
        </p:spPr>
      </p:pic>
    </p:spTree>
    <p:extLst>
      <p:ext uri="{BB962C8B-B14F-4D97-AF65-F5344CB8AC3E}">
        <p14:creationId xmlns:p14="http://schemas.microsoft.com/office/powerpoint/2010/main" val="52508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1538" b="-1538"/>
          <a:stretch/>
        </p:blipFill>
        <p:spPr bwMode="black">
          <a:xfrm>
            <a:off x="-1" y="6133100"/>
            <a:ext cx="12192001" cy="742951"/>
          </a:xfrm>
          <a:prstGeom prst="rect">
            <a:avLst/>
          </a:prstGeom>
        </p:spPr>
      </p:pic>
      <p:pic>
        <p:nvPicPr>
          <p:cNvPr id="19" name="Picture 18">
            <a:extLst>
              <a:ext uri="{FF2B5EF4-FFF2-40B4-BE49-F238E27FC236}">
                <a16:creationId xmlns:a16="http://schemas.microsoft.com/office/drawing/2014/main" id="{4B6DA436-2CA5-40BA-88C6-71D35ECD7D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1070" y="843698"/>
            <a:ext cx="2292861" cy="1712047"/>
          </a:xfrm>
          <a:prstGeom prst="rect">
            <a:avLst/>
          </a:prstGeom>
          <a:effectLst>
            <a:outerShdw blurRad="50800" dist="38100" dir="2700000" algn="tl" rotWithShape="0">
              <a:prstClr val="black">
                <a:alpha val="40000"/>
              </a:prstClr>
            </a:outerShdw>
          </a:effectLst>
        </p:spPr>
      </p:pic>
      <p:sp>
        <p:nvSpPr>
          <p:cNvPr id="2" name="Content Placeholder 1">
            <a:extLst>
              <a:ext uri="{FF2B5EF4-FFF2-40B4-BE49-F238E27FC236}">
                <a16:creationId xmlns:a16="http://schemas.microsoft.com/office/drawing/2014/main" id="{1574A70C-C88F-4D86-87C4-9DC942F4A220}"/>
              </a:ext>
            </a:extLst>
          </p:cNvPr>
          <p:cNvSpPr>
            <a:spLocks noGrp="1"/>
          </p:cNvSpPr>
          <p:nvPr>
            <p:ph idx="1"/>
          </p:nvPr>
        </p:nvSpPr>
        <p:spPr>
          <a:xfrm>
            <a:off x="3654317" y="723390"/>
            <a:ext cx="3421875" cy="5738737"/>
          </a:xfrm>
        </p:spPr>
        <p:txBody>
          <a:bodyPr>
            <a:normAutofit/>
          </a:bodyPr>
          <a:lstStyle/>
          <a:p>
            <a:r>
              <a:rPr lang="en-GB" sz="1400" dirty="0">
                <a:solidFill>
                  <a:srgbClr val="025191"/>
                </a:solidFill>
              </a:rPr>
              <a:t>New content includes,</a:t>
            </a:r>
          </a:p>
          <a:p>
            <a:r>
              <a:rPr lang="en-GB" sz="1400" dirty="0">
                <a:solidFill>
                  <a:srgbClr val="025191"/>
                </a:solidFill>
              </a:rPr>
              <a:t>Hazard reporting example</a:t>
            </a:r>
          </a:p>
          <a:p>
            <a:r>
              <a:rPr lang="en-GB" sz="1400" dirty="0">
                <a:solidFill>
                  <a:srgbClr val="025191"/>
                </a:solidFill>
              </a:rPr>
              <a:t>Investigation example questions</a:t>
            </a:r>
          </a:p>
          <a:p>
            <a:r>
              <a:rPr lang="en-GB" sz="1400" dirty="0">
                <a:solidFill>
                  <a:srgbClr val="025191"/>
                </a:solidFill>
              </a:rPr>
              <a:t>Avoidance of the “Blame Cycle”</a:t>
            </a:r>
          </a:p>
          <a:p>
            <a:r>
              <a:rPr lang="en-GB" sz="1400" dirty="0">
                <a:solidFill>
                  <a:srgbClr val="025191"/>
                </a:solidFill>
              </a:rPr>
              <a:t>Error Zone Assessment example</a:t>
            </a:r>
          </a:p>
          <a:p>
            <a:r>
              <a:rPr lang="en-GB" sz="1400" dirty="0">
                <a:solidFill>
                  <a:srgbClr val="025191"/>
                </a:solidFill>
              </a:rPr>
              <a:t>HF FMEA Example</a:t>
            </a:r>
          </a:p>
          <a:p>
            <a:r>
              <a:rPr lang="en-GB" sz="1400" dirty="0">
                <a:solidFill>
                  <a:srgbClr val="025191"/>
                </a:solidFill>
              </a:rPr>
              <a:t>Wording clarifications</a:t>
            </a:r>
          </a:p>
          <a:p>
            <a:r>
              <a:rPr lang="en-GB" sz="1400" dirty="0">
                <a:solidFill>
                  <a:srgbClr val="025191"/>
                </a:solidFill>
              </a:rPr>
              <a:t>Useful video, podcast &amp; article links</a:t>
            </a:r>
          </a:p>
          <a:p>
            <a:r>
              <a:rPr lang="en-GB" sz="1400" dirty="0">
                <a:solidFill>
                  <a:srgbClr val="025191"/>
                </a:solidFill>
              </a:rPr>
              <a:t>Investigation Interview guide example</a:t>
            </a:r>
          </a:p>
          <a:p>
            <a:r>
              <a:rPr lang="en-GB" sz="1400" dirty="0">
                <a:solidFill>
                  <a:srgbClr val="025191"/>
                </a:solidFill>
              </a:rPr>
              <a:t>Error/ Violation decision tree example</a:t>
            </a:r>
          </a:p>
          <a:p>
            <a:r>
              <a:rPr lang="en-GB" sz="1400" dirty="0">
                <a:solidFill>
                  <a:srgbClr val="025191"/>
                </a:solidFill>
              </a:rPr>
              <a:t>HF considerations for 8D</a:t>
            </a:r>
          </a:p>
          <a:p>
            <a:r>
              <a:rPr lang="en-GB" sz="1400" dirty="0">
                <a:solidFill>
                  <a:srgbClr val="025191"/>
                </a:solidFill>
              </a:rPr>
              <a:t>Example Communications</a:t>
            </a:r>
          </a:p>
          <a:p>
            <a:r>
              <a:rPr lang="en-GB" sz="1400" dirty="0">
                <a:solidFill>
                  <a:srgbClr val="025191"/>
                </a:solidFill>
              </a:rPr>
              <a:t>HF Deployment Framework example</a:t>
            </a:r>
          </a:p>
          <a:p>
            <a:endParaRPr lang="en-GB" sz="1400" dirty="0"/>
          </a:p>
        </p:txBody>
      </p:sp>
      <p:sp>
        <p:nvSpPr>
          <p:cNvPr id="3" name="Title 2">
            <a:extLst>
              <a:ext uri="{FF2B5EF4-FFF2-40B4-BE49-F238E27FC236}">
                <a16:creationId xmlns:a16="http://schemas.microsoft.com/office/drawing/2014/main" id="{9F5A0130-1DC7-4F71-A6E6-074EB34F5367}"/>
              </a:ext>
            </a:extLst>
          </p:cNvPr>
          <p:cNvSpPr>
            <a:spLocks noGrp="1"/>
          </p:cNvSpPr>
          <p:nvPr>
            <p:ph type="title"/>
          </p:nvPr>
        </p:nvSpPr>
        <p:spPr/>
        <p:txBody>
          <a:bodyPr/>
          <a:lstStyle/>
          <a:p>
            <a:r>
              <a:rPr lang="en-GB" sz="3733" cap="all" dirty="0">
                <a:solidFill>
                  <a:srgbClr val="025191"/>
                </a:solidFill>
              </a:rPr>
              <a:t>RM13010 – Human Factors</a:t>
            </a:r>
            <a:endParaRPr lang="en-GB" dirty="0"/>
          </a:p>
        </p:txBody>
      </p:sp>
      <p:pic>
        <p:nvPicPr>
          <p:cNvPr id="15" name="Picture 14">
            <a:extLst>
              <a:ext uri="{FF2B5EF4-FFF2-40B4-BE49-F238E27FC236}">
                <a16:creationId xmlns:a16="http://schemas.microsoft.com/office/drawing/2014/main" id="{13A2F0B7-4AE4-4602-8589-844C0B31B9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793" y="814827"/>
            <a:ext cx="2298608" cy="3258063"/>
          </a:xfrm>
          <a:prstGeom prst="rect">
            <a:avLst/>
          </a:prstGeom>
        </p:spPr>
      </p:pic>
      <p:grpSp>
        <p:nvGrpSpPr>
          <p:cNvPr id="9" name="Group 8">
            <a:extLst>
              <a:ext uri="{FF2B5EF4-FFF2-40B4-BE49-F238E27FC236}">
                <a16:creationId xmlns:a16="http://schemas.microsoft.com/office/drawing/2014/main" id="{8D1593E7-4FB4-4B20-901D-58A05EDC15DC}"/>
              </a:ext>
            </a:extLst>
          </p:cNvPr>
          <p:cNvGrpSpPr/>
          <p:nvPr/>
        </p:nvGrpSpPr>
        <p:grpSpPr>
          <a:xfrm>
            <a:off x="1679856" y="3379343"/>
            <a:ext cx="2484080" cy="3878944"/>
            <a:chOff x="1338093" y="1504950"/>
            <a:chExt cx="2186974" cy="3359790"/>
          </a:xfrm>
        </p:grpSpPr>
        <p:pic>
          <p:nvPicPr>
            <p:cNvPr id="5" name="Picture 4">
              <a:extLst>
                <a:ext uri="{FF2B5EF4-FFF2-40B4-BE49-F238E27FC236}">
                  <a16:creationId xmlns:a16="http://schemas.microsoft.com/office/drawing/2014/main" id="{7E36F4A0-2377-4270-9E8D-EA11F04B17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2390" y="2495550"/>
              <a:ext cx="430081" cy="609600"/>
            </a:xfrm>
            <a:prstGeom prst="rect">
              <a:avLst/>
            </a:prstGeom>
          </p:spPr>
        </p:pic>
        <p:pic>
          <p:nvPicPr>
            <p:cNvPr id="1036" name="Picture 12" descr="Cartoon character businessman in casual clothes Vector Image">
              <a:extLst>
                <a:ext uri="{FF2B5EF4-FFF2-40B4-BE49-F238E27FC236}">
                  <a16:creationId xmlns:a16="http://schemas.microsoft.com/office/drawing/2014/main" id="{02DCEC1E-09F2-42F3-8041-D13DFB29F7A7}"/>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907" b="90000" l="9815" r="89758">
                          <a14:foregroundMark x1="60597" y1="8796" x2="60597" y2="8796"/>
                          <a14:foregroundMark x1="63585" y1="12130" x2="63585" y2="12130"/>
                          <a14:foregroundMark x1="64580" y1="9907" x2="64580" y2="9907"/>
                          <a14:foregroundMark x1="58606" y1="4907" x2="58606" y2="4907"/>
                          <a14:foregroundMark x1="28307" y1="28611" x2="28307" y2="28611"/>
                        </a14:backgroundRemoval>
                      </a14:imgEffect>
                    </a14:imgLayer>
                  </a14:imgProps>
                </a:ext>
                <a:ext uri="{28A0092B-C50C-407E-A947-70E740481C1C}">
                  <a14:useLocalDpi xmlns:a14="http://schemas.microsoft.com/office/drawing/2010/main" val="0"/>
                </a:ext>
              </a:extLst>
            </a:blip>
            <a:srcRect/>
            <a:stretch>
              <a:fillRect/>
            </a:stretch>
          </p:blipFill>
          <p:spPr bwMode="auto">
            <a:xfrm>
              <a:off x="1338093" y="1504950"/>
              <a:ext cx="2186974" cy="335979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A762F23D-ADF4-407F-888E-E51AB471B83D}"/>
              </a:ext>
            </a:extLst>
          </p:cNvPr>
          <p:cNvSpPr txBox="1"/>
          <p:nvPr/>
        </p:nvSpPr>
        <p:spPr>
          <a:xfrm rot="19523536">
            <a:off x="52441" y="2387547"/>
            <a:ext cx="2461035" cy="584775"/>
          </a:xfrm>
          <a:prstGeom prst="rect">
            <a:avLst/>
          </a:prstGeom>
          <a:noFill/>
        </p:spPr>
        <p:txBody>
          <a:bodyPr wrap="square" rtlCol="0">
            <a:spAutoFit/>
          </a:bodyPr>
          <a:lstStyle/>
          <a:p>
            <a:pPr algn="ctr"/>
            <a:r>
              <a:rPr lang="en-GB" sz="3200" dirty="0">
                <a:solidFill>
                  <a:srgbClr val="00B0F0"/>
                </a:solidFill>
                <a:latin typeface="Impact" panose="020B0806030902050204" pitchFamily="34" charset="0"/>
              </a:rPr>
              <a:t>Updated</a:t>
            </a:r>
          </a:p>
        </p:txBody>
      </p:sp>
      <p:cxnSp>
        <p:nvCxnSpPr>
          <p:cNvPr id="22" name="Straight Connector 21">
            <a:extLst>
              <a:ext uri="{FF2B5EF4-FFF2-40B4-BE49-F238E27FC236}">
                <a16:creationId xmlns:a16="http://schemas.microsoft.com/office/drawing/2014/main" id="{036D028F-AE09-49AA-B242-5AF50AC2CEE0}"/>
              </a:ext>
            </a:extLst>
          </p:cNvPr>
          <p:cNvCxnSpPr>
            <a:cxnSpLocks/>
          </p:cNvCxnSpPr>
          <p:nvPr/>
        </p:nvCxnSpPr>
        <p:spPr>
          <a:xfrm flipV="1">
            <a:off x="139793" y="1701801"/>
            <a:ext cx="2052683" cy="142839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Speech Bubble: Rectangle with Corners Rounded 10">
            <a:extLst>
              <a:ext uri="{FF2B5EF4-FFF2-40B4-BE49-F238E27FC236}">
                <a16:creationId xmlns:a16="http://schemas.microsoft.com/office/drawing/2014/main" id="{9B5BBD98-7F3F-4161-9304-C5EE72132FC7}"/>
              </a:ext>
            </a:extLst>
          </p:cNvPr>
          <p:cNvSpPr/>
          <p:nvPr/>
        </p:nvSpPr>
        <p:spPr>
          <a:xfrm>
            <a:off x="660291" y="3731379"/>
            <a:ext cx="1534285" cy="876735"/>
          </a:xfrm>
          <a:prstGeom prst="wedgeRoundRectCallout">
            <a:avLst>
              <a:gd name="adj1" fmla="val 91281"/>
              <a:gd name="adj2" fmla="val -7195"/>
              <a:gd name="adj3" fmla="val 16667"/>
            </a:avLst>
          </a:prstGeom>
          <a:solidFill>
            <a:schemeClr val="bg1"/>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067" dirty="0">
                <a:solidFill>
                  <a:schemeClr val="tx1"/>
                </a:solidFill>
              </a:rPr>
              <a:t>Download Here </a:t>
            </a:r>
          </a:p>
        </p:txBody>
      </p:sp>
      <p:cxnSp>
        <p:nvCxnSpPr>
          <p:cNvPr id="13" name="Straight Connector 12">
            <a:extLst>
              <a:ext uri="{FF2B5EF4-FFF2-40B4-BE49-F238E27FC236}">
                <a16:creationId xmlns:a16="http://schemas.microsoft.com/office/drawing/2014/main" id="{02B1F089-8F67-4F11-9484-2BAD739F1B7B}"/>
              </a:ext>
            </a:extLst>
          </p:cNvPr>
          <p:cNvCxnSpPr>
            <a:cxnSpLocks/>
          </p:cNvCxnSpPr>
          <p:nvPr/>
        </p:nvCxnSpPr>
        <p:spPr>
          <a:xfrm flipV="1">
            <a:off x="413569" y="2164361"/>
            <a:ext cx="2052683" cy="142839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Speech Bubble: Rectangle with Corners Rounded 13">
            <a:extLst>
              <a:ext uri="{FF2B5EF4-FFF2-40B4-BE49-F238E27FC236}">
                <a16:creationId xmlns:a16="http://schemas.microsoft.com/office/drawing/2014/main" id="{71692A15-B08F-4045-BCEF-7AE72A1DFE5F}"/>
              </a:ext>
            </a:extLst>
          </p:cNvPr>
          <p:cNvSpPr/>
          <p:nvPr/>
        </p:nvSpPr>
        <p:spPr>
          <a:xfrm>
            <a:off x="463331" y="5059292"/>
            <a:ext cx="1625600" cy="838539"/>
          </a:xfrm>
          <a:prstGeom prst="wedgeRoundRectCallout">
            <a:avLst>
              <a:gd name="adj1" fmla="val 72020"/>
              <a:gd name="adj2" fmla="val -94628"/>
              <a:gd name="adj3" fmla="val 16667"/>
            </a:avLst>
          </a:prstGeom>
          <a:solidFill>
            <a:schemeClr val="bg1"/>
          </a:solidFill>
          <a:ln w="285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67" dirty="0">
                <a:solidFill>
                  <a:schemeClr val="tx1"/>
                </a:solidFill>
              </a:rPr>
              <a:t>Join the AESQ human Factors Community of Practice on LinkedIn.</a:t>
            </a:r>
          </a:p>
        </p:txBody>
      </p:sp>
      <p:pic>
        <p:nvPicPr>
          <p:cNvPr id="17" name="Picture 16">
            <a:extLst>
              <a:ext uri="{FF2B5EF4-FFF2-40B4-BE49-F238E27FC236}">
                <a16:creationId xmlns:a16="http://schemas.microsoft.com/office/drawing/2014/main" id="{6D0F7FB9-4DAE-40F9-9FAD-057B6293656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39286" y="1294302"/>
            <a:ext cx="2292861" cy="1644180"/>
          </a:xfrm>
          <a:prstGeom prst="rect">
            <a:avLst/>
          </a:prstGeom>
          <a:ln>
            <a:noFill/>
          </a:ln>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9AF23046-544F-4C6A-AD7B-233793DCABE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19700" y="2854273"/>
            <a:ext cx="2294229" cy="1712047"/>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307E3877-1D6C-42A0-9742-4AD3CA034D0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21068" y="4864847"/>
            <a:ext cx="2292861" cy="171204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CA73F02D-9C26-4FD5-86DC-DF5FCE4E3A7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39286" y="3130199"/>
            <a:ext cx="2324809" cy="3178324"/>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40E0164-5F9C-1921-C274-642EEE2C2EF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480801" y="6198601"/>
            <a:ext cx="583295" cy="583295"/>
          </a:xfrm>
          <a:prstGeom prst="rect">
            <a:avLst/>
          </a:prstGeom>
        </p:spPr>
      </p:pic>
      <p:pic>
        <p:nvPicPr>
          <p:cNvPr id="10" name="Picture 9">
            <a:extLst>
              <a:ext uri="{FF2B5EF4-FFF2-40B4-BE49-F238E27FC236}">
                <a16:creationId xmlns:a16="http://schemas.microsoft.com/office/drawing/2014/main" id="{563CD8AA-62F2-78FB-6FC8-3C75A192F54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63859" y="3779512"/>
            <a:ext cx="542523" cy="542523"/>
          </a:xfrm>
          <a:prstGeom prst="rect">
            <a:avLst/>
          </a:prstGeom>
        </p:spPr>
      </p:pic>
    </p:spTree>
    <p:extLst>
      <p:ext uri="{BB962C8B-B14F-4D97-AF65-F5344CB8AC3E}">
        <p14:creationId xmlns:p14="http://schemas.microsoft.com/office/powerpoint/2010/main" val="18167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19200" y="365126"/>
            <a:ext cx="10134600" cy="1213418"/>
          </a:xfrm>
        </p:spPr>
        <p:txBody>
          <a:bodyPr>
            <a:normAutofit/>
          </a:bodyPr>
          <a:lstStyle/>
          <a:p>
            <a:r>
              <a:rPr lang="en-US" dirty="0"/>
              <a:t>AESQ Quality Management System Requirements for Aero Engine Design and Production </a:t>
            </a:r>
            <a:r>
              <a:rPr lang="en-US" dirty="0" smtClean="0"/>
              <a:t>Organizations, </a:t>
            </a:r>
            <a:r>
              <a:rPr lang="sv-SE" dirty="0"/>
              <a:t>AS13100 </a:t>
            </a:r>
            <a:br>
              <a:rPr lang="sv-SE" dirty="0"/>
            </a:br>
            <a:r>
              <a:rPr lang="sv-SE" sz="2200" b="0" i="1" dirty="0" err="1" smtClean="0"/>
              <a:t>We</a:t>
            </a:r>
            <a:r>
              <a:rPr lang="sv-SE" sz="2200" b="0" i="1" dirty="0" smtClean="0"/>
              <a:t> </a:t>
            </a:r>
            <a:r>
              <a:rPr lang="sv-SE" sz="2200" b="0" i="1" dirty="0" err="1" smtClean="0"/>
              <a:t>have</a:t>
            </a:r>
            <a:r>
              <a:rPr lang="sv-SE" sz="2200" b="0" i="1" dirty="0" smtClean="0"/>
              <a:t> </a:t>
            </a:r>
            <a:r>
              <a:rPr lang="sv-SE" sz="2200" b="0" i="1" dirty="0" err="1" smtClean="0"/>
              <a:t>put</a:t>
            </a:r>
            <a:r>
              <a:rPr lang="sv-SE" sz="2200" b="0" i="1" dirty="0" smtClean="0"/>
              <a:t> </a:t>
            </a:r>
            <a:r>
              <a:rPr lang="sv-SE" sz="2200" b="0" i="1" dirty="0" err="1" smtClean="0"/>
              <a:t>some</a:t>
            </a:r>
            <a:r>
              <a:rPr lang="sv-SE" sz="2200" b="0" i="1" dirty="0" smtClean="0"/>
              <a:t> Human </a:t>
            </a:r>
            <a:r>
              <a:rPr lang="sv-SE" sz="2200" b="0" i="1" dirty="0" err="1"/>
              <a:t>Factors</a:t>
            </a:r>
            <a:r>
              <a:rPr lang="sv-SE" sz="2200" b="0" i="1" dirty="0"/>
              <a:t> </a:t>
            </a:r>
            <a:r>
              <a:rPr lang="sv-SE" sz="2200" b="0" i="1" dirty="0" err="1"/>
              <a:t>related</a:t>
            </a:r>
            <a:r>
              <a:rPr lang="sv-SE" sz="2200" b="0" i="1" dirty="0"/>
              <a:t> </a:t>
            </a:r>
            <a:r>
              <a:rPr lang="sv-SE" sz="2200" b="0" i="1" dirty="0" smtClean="0"/>
              <a:t>parts in </a:t>
            </a:r>
            <a:r>
              <a:rPr lang="sv-SE" sz="2200" b="0" i="1" dirty="0" err="1" smtClean="0"/>
              <a:t>this</a:t>
            </a:r>
            <a:r>
              <a:rPr lang="sv-SE" sz="2200" b="0" i="1" dirty="0" smtClean="0"/>
              <a:t> standard</a:t>
            </a:r>
            <a:endParaRPr lang="en-US" dirty="0"/>
          </a:p>
        </p:txBody>
      </p:sp>
      <p:sp>
        <p:nvSpPr>
          <p:cNvPr id="3" name="Footer Placeholder 2"/>
          <p:cNvSpPr>
            <a:spLocks noGrp="1"/>
          </p:cNvSpPr>
          <p:nvPr>
            <p:ph type="ftr" sz="quarter" idx="10"/>
          </p:nvPr>
        </p:nvSpPr>
        <p:spPr>
          <a:xfrm>
            <a:off x="717885" y="6345213"/>
            <a:ext cx="4802204" cy="200819"/>
          </a:xfrm>
          <a:effectLst>
            <a:outerShdw blurRad="50800" dist="38100" dir="2700000" algn="tl" rotWithShape="0">
              <a:prstClr val="black">
                <a:alpha val="40000"/>
              </a:prstClr>
            </a:outerShdw>
          </a:effectLst>
        </p:spPr>
        <p:txBody>
          <a:bodyPr/>
          <a:lstStyle/>
          <a:p>
            <a:r>
              <a:rPr lang="en-GB" smtClean="0"/>
              <a:t>Corporate Presentation Template v5</a:t>
            </a:r>
            <a:endParaRPr lang="en-GB" dirty="0"/>
          </a:p>
        </p:txBody>
      </p:sp>
      <p:sp>
        <p:nvSpPr>
          <p:cNvPr id="4" name="Slide Number Placeholder 3"/>
          <p:cNvSpPr>
            <a:spLocks noGrp="1"/>
          </p:cNvSpPr>
          <p:nvPr>
            <p:ph type="sldNum" sz="quarter" idx="11"/>
          </p:nvPr>
        </p:nvSpPr>
        <p:spPr/>
        <p:txBody>
          <a:bodyPr/>
          <a:lstStyle/>
          <a:p>
            <a:fld id="{37F9C675-962A-477F-BE3A-4AB30256F56A}" type="slidenum">
              <a:rPr lang="en-GB" smtClean="0"/>
              <a:t>9</a:t>
            </a:fld>
            <a:endParaRPr lang="en-GB"/>
          </a:p>
        </p:txBody>
      </p:sp>
      <p:grpSp>
        <p:nvGrpSpPr>
          <p:cNvPr id="14" name="Group 13"/>
          <p:cNvGrpSpPr/>
          <p:nvPr/>
        </p:nvGrpSpPr>
        <p:grpSpPr>
          <a:xfrm rot="172021">
            <a:off x="1317562" y="1750818"/>
            <a:ext cx="3775482" cy="4791090"/>
            <a:chOff x="1317562" y="1750818"/>
            <a:chExt cx="3775482" cy="479109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233">
              <a:off x="1620966" y="1952978"/>
              <a:ext cx="3472078" cy="4588930"/>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119" y="1871890"/>
              <a:ext cx="3474027" cy="4591506"/>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36486">
              <a:off x="1421634" y="1820585"/>
              <a:ext cx="3472078" cy="4588930"/>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41905">
              <a:off x="1317562" y="1750818"/>
              <a:ext cx="3472078" cy="4588930"/>
            </a:xfrm>
            <a:prstGeom prst="rect">
              <a:avLst/>
            </a:prstGeom>
            <a:ln>
              <a:solidFill>
                <a:schemeClr val="tx1"/>
              </a:solidFill>
            </a:ln>
            <a:effectLst>
              <a:outerShdw blurRad="50800" dist="38100" dir="2700000" algn="tl" rotWithShape="0">
                <a:prstClr val="black">
                  <a:alpha val="40000"/>
                </a:prstClr>
              </a:outerShdw>
            </a:effectLst>
          </p:spPr>
        </p:pic>
      </p:grpSp>
      <p:graphicFrame>
        <p:nvGraphicFramePr>
          <p:cNvPr id="8" name="Table 7"/>
          <p:cNvGraphicFramePr>
            <a:graphicFrameLocks noGrp="1"/>
          </p:cNvGraphicFramePr>
          <p:nvPr>
            <p:extLst>
              <p:ext uri="{D42A27DB-BD31-4B8C-83A1-F6EECF244321}">
                <p14:modId xmlns:p14="http://schemas.microsoft.com/office/powerpoint/2010/main" val="33080582"/>
              </p:ext>
            </p:extLst>
          </p:nvPr>
        </p:nvGraphicFramePr>
        <p:xfrm>
          <a:off x="6518867" y="1802734"/>
          <a:ext cx="4528930" cy="4678836"/>
        </p:xfrm>
        <a:graphic>
          <a:graphicData uri="http://schemas.openxmlformats.org/drawingml/2006/table">
            <a:tbl>
              <a:tblPr firstRow="1">
                <a:tableStyleId>{073A0DAA-6AF3-43AB-8588-CEC1D06C72B9}</a:tableStyleId>
              </a:tblPr>
              <a:tblGrid>
                <a:gridCol w="4528930">
                  <a:extLst>
                    <a:ext uri="{9D8B030D-6E8A-4147-A177-3AD203B41FA5}">
                      <a16:colId xmlns:a16="http://schemas.microsoft.com/office/drawing/2014/main" val="1001170123"/>
                    </a:ext>
                  </a:extLst>
                </a:gridCol>
              </a:tblGrid>
              <a:tr h="352372">
                <a:tc>
                  <a:txBody>
                    <a:bodyPr/>
                    <a:lstStyle/>
                    <a:p>
                      <a:pPr algn="ctr" fontAlgn="ctr"/>
                      <a:r>
                        <a:rPr lang="en-US" sz="2000" u="none" strike="noStrike" dirty="0" smtClean="0">
                          <a:effectLst/>
                        </a:rPr>
                        <a:t>Category</a:t>
                      </a:r>
                      <a:endParaRPr lang="en-US" sz="2000" b="1"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533736242"/>
                  </a:ext>
                </a:extLst>
              </a:tr>
              <a:tr h="713766">
                <a:tc>
                  <a:txBody>
                    <a:bodyPr/>
                    <a:lstStyle/>
                    <a:p>
                      <a:pPr algn="l" fontAlgn="ctr"/>
                      <a:r>
                        <a:rPr lang="en-US" sz="2000" b="1" u="none" strike="noStrike" dirty="0" smtClean="0">
                          <a:effectLst/>
                        </a:rPr>
                        <a:t>Quality </a:t>
                      </a:r>
                      <a:r>
                        <a:rPr lang="en-US" sz="2000" b="1" u="none" strike="noStrike" dirty="0">
                          <a:effectLst/>
                        </a:rPr>
                        <a:t>Management System and its Processes</a:t>
                      </a:r>
                      <a:endParaRPr lang="en-US" sz="2000" b="1" i="0" u="none" strike="noStrike" dirty="0">
                        <a:solidFill>
                          <a:schemeClr val="tx1"/>
                        </a:solidFill>
                        <a:effectLst/>
                        <a:latin typeface="+mn-lt"/>
                      </a:endParaRPr>
                    </a:p>
                  </a:txBody>
                  <a:tcPr anchor="ctr"/>
                </a:tc>
                <a:extLst>
                  <a:ext uri="{0D108BD9-81ED-4DB2-BD59-A6C34878D82A}">
                    <a16:rowId xmlns:a16="http://schemas.microsoft.com/office/drawing/2014/main" val="3589399030"/>
                  </a:ext>
                </a:extLst>
              </a:tr>
              <a:tr h="713766">
                <a:tc>
                  <a:txBody>
                    <a:bodyPr/>
                    <a:lstStyle/>
                    <a:p>
                      <a:pPr algn="l" fontAlgn="ctr"/>
                      <a:r>
                        <a:rPr lang="en-US" sz="2000" b="1" u="none" strike="noStrike" dirty="0" smtClean="0">
                          <a:effectLst/>
                        </a:rPr>
                        <a:t>Establishing </a:t>
                      </a:r>
                      <a:r>
                        <a:rPr lang="en-US" sz="2000" b="1" u="none" strike="noStrike" dirty="0">
                          <a:effectLst/>
                        </a:rPr>
                        <a:t>the Quality Policy</a:t>
                      </a:r>
                      <a:endParaRPr lang="en-US" sz="2000" b="1" i="0" u="none" strike="noStrike" dirty="0">
                        <a:solidFill>
                          <a:schemeClr val="tx1"/>
                        </a:solidFill>
                        <a:effectLst/>
                        <a:latin typeface="+mn-lt"/>
                      </a:endParaRPr>
                    </a:p>
                  </a:txBody>
                  <a:tcPr anchor="ctr"/>
                </a:tc>
                <a:extLst>
                  <a:ext uri="{0D108BD9-81ED-4DB2-BD59-A6C34878D82A}">
                    <a16:rowId xmlns:a16="http://schemas.microsoft.com/office/drawing/2014/main" val="3331347039"/>
                  </a:ext>
                </a:extLst>
              </a:tr>
              <a:tr h="713766">
                <a:tc>
                  <a:txBody>
                    <a:bodyPr/>
                    <a:lstStyle/>
                    <a:p>
                      <a:pPr algn="l" fontAlgn="ctr"/>
                      <a:r>
                        <a:rPr lang="sv-SE" sz="2000" b="1" u="none" strike="noStrike" dirty="0" smtClean="0">
                          <a:effectLst/>
                        </a:rPr>
                        <a:t>Management </a:t>
                      </a:r>
                      <a:r>
                        <a:rPr lang="sv-SE" sz="2000" b="1" u="none" strike="noStrike" dirty="0">
                          <a:effectLst/>
                        </a:rPr>
                        <a:t>Review Inputs</a:t>
                      </a:r>
                      <a:endParaRPr lang="sv-SE" sz="2000" b="1" i="0" u="none" strike="noStrike" dirty="0">
                        <a:solidFill>
                          <a:schemeClr val="tx1"/>
                        </a:solidFill>
                        <a:effectLst/>
                        <a:latin typeface="+mn-lt"/>
                      </a:endParaRPr>
                    </a:p>
                  </a:txBody>
                  <a:tcPr anchor="ctr"/>
                </a:tc>
                <a:extLst>
                  <a:ext uri="{0D108BD9-81ED-4DB2-BD59-A6C34878D82A}">
                    <a16:rowId xmlns:a16="http://schemas.microsoft.com/office/drawing/2014/main" val="606237501"/>
                  </a:ext>
                </a:extLst>
              </a:tr>
              <a:tr h="713766">
                <a:tc>
                  <a:txBody>
                    <a:bodyPr/>
                    <a:lstStyle/>
                    <a:p>
                      <a:pPr algn="l" fontAlgn="ctr"/>
                      <a:r>
                        <a:rPr lang="en-US" sz="2000" b="1" u="none" strike="noStrike" dirty="0" smtClean="0">
                          <a:effectLst/>
                        </a:rPr>
                        <a:t>Problem </a:t>
                      </a:r>
                      <a:r>
                        <a:rPr lang="en-US" sz="2000" b="1" u="none" strike="noStrike" dirty="0">
                          <a:effectLst/>
                        </a:rPr>
                        <a:t>Solving Methods for Customer Escapes</a:t>
                      </a:r>
                      <a:endParaRPr lang="en-US" sz="2000" b="1" i="0" u="none" strike="noStrike" dirty="0">
                        <a:solidFill>
                          <a:schemeClr val="tx1"/>
                        </a:solidFill>
                        <a:effectLst/>
                        <a:latin typeface="+mn-lt"/>
                      </a:endParaRPr>
                    </a:p>
                  </a:txBody>
                  <a:tcPr anchor="ctr"/>
                </a:tc>
                <a:extLst>
                  <a:ext uri="{0D108BD9-81ED-4DB2-BD59-A6C34878D82A}">
                    <a16:rowId xmlns:a16="http://schemas.microsoft.com/office/drawing/2014/main" val="129687033"/>
                  </a:ext>
                </a:extLst>
              </a:tr>
              <a:tr h="713766">
                <a:tc>
                  <a:txBody>
                    <a:bodyPr/>
                    <a:lstStyle/>
                    <a:p>
                      <a:pPr algn="l" fontAlgn="ctr"/>
                      <a:r>
                        <a:rPr lang="sv-SE" sz="2000" b="1" u="none" strike="noStrike" dirty="0" smtClean="0">
                          <a:effectLst/>
                        </a:rPr>
                        <a:t>Human </a:t>
                      </a:r>
                      <a:r>
                        <a:rPr lang="sv-SE" sz="2000" b="1" u="none" strike="noStrike" dirty="0">
                          <a:effectLst/>
                        </a:rPr>
                        <a:t>Factors Awareness</a:t>
                      </a:r>
                      <a:endParaRPr lang="sv-SE" sz="2000" b="1" i="0" u="none" strike="noStrike" dirty="0">
                        <a:solidFill>
                          <a:schemeClr val="tx1"/>
                        </a:solidFill>
                        <a:effectLst/>
                        <a:latin typeface="+mn-lt"/>
                      </a:endParaRPr>
                    </a:p>
                  </a:txBody>
                  <a:tcPr anchor="ctr"/>
                </a:tc>
                <a:extLst>
                  <a:ext uri="{0D108BD9-81ED-4DB2-BD59-A6C34878D82A}">
                    <a16:rowId xmlns:a16="http://schemas.microsoft.com/office/drawing/2014/main" val="3257631920"/>
                  </a:ext>
                </a:extLst>
              </a:tr>
              <a:tr h="713766">
                <a:tc>
                  <a:txBody>
                    <a:bodyPr/>
                    <a:lstStyle/>
                    <a:p>
                      <a:pPr algn="l" fontAlgn="ctr"/>
                      <a:r>
                        <a:rPr lang="sv-SE" sz="2000" b="1" u="none" strike="noStrike" dirty="0" smtClean="0">
                          <a:effectLst/>
                        </a:rPr>
                        <a:t>Leadership</a:t>
                      </a:r>
                      <a:endParaRPr lang="sv-SE" sz="2000" b="1" i="0" u="none" strike="noStrike" dirty="0">
                        <a:solidFill>
                          <a:schemeClr val="tx1"/>
                        </a:solidFill>
                        <a:effectLst/>
                        <a:latin typeface="+mn-lt"/>
                      </a:endParaRPr>
                    </a:p>
                  </a:txBody>
                  <a:tcPr anchor="ctr"/>
                </a:tc>
                <a:extLst>
                  <a:ext uri="{0D108BD9-81ED-4DB2-BD59-A6C34878D82A}">
                    <a16:rowId xmlns:a16="http://schemas.microsoft.com/office/drawing/2014/main" val="1779246768"/>
                  </a:ext>
                </a:extLst>
              </a:tr>
            </a:tbl>
          </a:graphicData>
        </a:graphic>
      </p:graphicFrame>
    </p:spTree>
    <p:extLst>
      <p:ext uri="{BB962C8B-B14F-4D97-AF65-F5344CB8AC3E}">
        <p14:creationId xmlns:p14="http://schemas.microsoft.com/office/powerpoint/2010/main" val="546660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KNA Colour Palette">
      <a:dk1>
        <a:srgbClr val="232E45"/>
      </a:dk1>
      <a:lt1>
        <a:srgbClr val="FFFFFF"/>
      </a:lt1>
      <a:dk2>
        <a:srgbClr val="232E45"/>
      </a:dk2>
      <a:lt2>
        <a:srgbClr val="E7E6E6"/>
      </a:lt2>
      <a:accent1>
        <a:srgbClr val="232E45"/>
      </a:accent1>
      <a:accent2>
        <a:srgbClr val="336699"/>
      </a:accent2>
      <a:accent3>
        <a:srgbClr val="FFCC33"/>
      </a:accent3>
      <a:accent4>
        <a:srgbClr val="A4A4A8"/>
      </a:accent4>
      <a:accent5>
        <a:srgbClr val="7094B7"/>
      </a:accent5>
      <a:accent6>
        <a:srgbClr val="FEE6A1"/>
      </a:accent6>
      <a:hlink>
        <a:srgbClr val="232E45"/>
      </a:hlink>
      <a:folHlink>
        <a:srgbClr val="3366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23547</TotalTime>
  <Words>1197</Words>
  <Application>Microsoft Office PowerPoint</Application>
  <PresentationFormat>Widescreen</PresentationFormat>
  <Paragraphs>188</Paragraphs>
  <Slides>19</Slides>
  <Notes>11</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Narrow</vt:lpstr>
      <vt:lpstr>Calibri</vt:lpstr>
      <vt:lpstr>Impact</vt:lpstr>
      <vt:lpstr>Myriad Pro</vt:lpstr>
      <vt:lpstr>Univia Pro</vt:lpstr>
      <vt:lpstr>Univia Pro Book</vt:lpstr>
      <vt:lpstr>Office Theme</vt:lpstr>
      <vt:lpstr>PowerPoint Presentation</vt:lpstr>
      <vt:lpstr>Håkans HF journey</vt:lpstr>
      <vt:lpstr>In our daily work - How do we react, act and make decisions?</vt:lpstr>
      <vt:lpstr>GKN Aerospace Engines Sweden</vt:lpstr>
      <vt:lpstr>Human Factors at GKN Aerospace Engines Thn, timeline </vt:lpstr>
      <vt:lpstr>AEROSPACE ENGINE SUPPLIER QUALITY (AESQ) STRATEGY GROUP</vt:lpstr>
      <vt:lpstr>Human Factors Subject Matter Interest Group</vt:lpstr>
      <vt:lpstr>RM13010 – Human Factors</vt:lpstr>
      <vt:lpstr>AESQ Quality Management System Requirements for Aero Engine Design and Production Organizations, AS13100  We have put some Human Factors related parts in this standard</vt:lpstr>
      <vt:lpstr>INTRODUCTION</vt:lpstr>
      <vt:lpstr>Quality Management System and its Processes - Supplemental Requirements</vt:lpstr>
      <vt:lpstr>LEADERSHIP</vt:lpstr>
      <vt:lpstr>       Establishing the Quality Policy - Supplemental Requirements</vt:lpstr>
      <vt:lpstr>Awareness</vt:lpstr>
      <vt:lpstr>Management Review Inputs - Supplemental Requirements    </vt:lpstr>
      <vt:lpstr>Problem Solving Methods for Customer Escapes - Supplemental Requirement</vt:lpstr>
      <vt:lpstr>Challenges to us</vt:lpstr>
      <vt:lpstr>Extras</vt:lpstr>
      <vt:lpstr>AESQ Quality Management System Requirements for  Aero Engine Design and Production Organizations</vt:lpstr>
    </vt:vector>
  </TitlesOfParts>
  <Company>GKN Aerospace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Hooper, Fiona</dc:creator>
  <cp:lastModifiedBy>Björkälv Håkan</cp:lastModifiedBy>
  <cp:revision>138</cp:revision>
  <dcterms:created xsi:type="dcterms:W3CDTF">2024-07-02T14:07:17Z</dcterms:created>
  <dcterms:modified xsi:type="dcterms:W3CDTF">2025-02-07T11:19:17Z</dcterms:modified>
</cp:coreProperties>
</file>