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59" r:id="rId5"/>
    <p:sldId id="260" r:id="rId6"/>
    <p:sldId id="261" r:id="rId7"/>
    <p:sldId id="266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1C0A6-F674-4152-A4DA-C5CCE1397585}" v="8" dt="2025-02-03T07:53:14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58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 Montecinos" userId="054bc1b0-8196-478a-8063-9f51f7ebbb2d" providerId="ADAL" clId="{0601C0A6-F674-4152-A4DA-C5CCE1397585}"/>
    <pc:docChg chg="undo custSel addSld delSld modSld sldOrd">
      <pc:chgData name="Elin Montecinos" userId="054bc1b0-8196-478a-8063-9f51f7ebbb2d" providerId="ADAL" clId="{0601C0A6-F674-4152-A4DA-C5CCE1397585}" dt="2025-02-03T08:02:31.971" v="545" actId="20577"/>
      <pc:docMkLst>
        <pc:docMk/>
      </pc:docMkLst>
      <pc:sldChg chg="modSp mod">
        <pc:chgData name="Elin Montecinos" userId="054bc1b0-8196-478a-8063-9f51f7ebbb2d" providerId="ADAL" clId="{0601C0A6-F674-4152-A4DA-C5CCE1397585}" dt="2025-02-03T07:46:18.509" v="453" actId="20577"/>
        <pc:sldMkLst>
          <pc:docMk/>
          <pc:sldMk cId="734188877" sldId="257"/>
        </pc:sldMkLst>
        <pc:spChg chg="mod">
          <ac:chgData name="Elin Montecinos" userId="054bc1b0-8196-478a-8063-9f51f7ebbb2d" providerId="ADAL" clId="{0601C0A6-F674-4152-A4DA-C5CCE1397585}" dt="2025-01-23T13:10:21.149" v="15" actId="20577"/>
          <ac:spMkLst>
            <pc:docMk/>
            <pc:sldMk cId="734188877" sldId="257"/>
            <ac:spMk id="2" creationId="{36DD2972-113E-17AF-FF4E-4EE6768136C6}"/>
          </ac:spMkLst>
        </pc:spChg>
        <pc:spChg chg="mod">
          <ac:chgData name="Elin Montecinos" userId="054bc1b0-8196-478a-8063-9f51f7ebbb2d" providerId="ADAL" clId="{0601C0A6-F674-4152-A4DA-C5CCE1397585}" dt="2025-02-03T07:46:18.509" v="453" actId="20577"/>
          <ac:spMkLst>
            <pc:docMk/>
            <pc:sldMk cId="734188877" sldId="257"/>
            <ac:spMk id="3" creationId="{D4F43D16-619B-2B11-341C-95977C5919D5}"/>
          </ac:spMkLst>
        </pc:spChg>
      </pc:sldChg>
      <pc:sldChg chg="del">
        <pc:chgData name="Elin Montecinos" userId="054bc1b0-8196-478a-8063-9f51f7ebbb2d" providerId="ADAL" clId="{0601C0A6-F674-4152-A4DA-C5CCE1397585}" dt="2025-01-23T13:14:03.267" v="119" actId="47"/>
        <pc:sldMkLst>
          <pc:docMk/>
          <pc:sldMk cId="491355214" sldId="258"/>
        </pc:sldMkLst>
      </pc:sldChg>
      <pc:sldChg chg="addSp delSp modSp mod">
        <pc:chgData name="Elin Montecinos" userId="054bc1b0-8196-478a-8063-9f51f7ebbb2d" providerId="ADAL" clId="{0601C0A6-F674-4152-A4DA-C5CCE1397585}" dt="2025-02-03T08:01:23.229" v="497" actId="478"/>
        <pc:sldMkLst>
          <pc:docMk/>
          <pc:sldMk cId="816102638" sldId="259"/>
        </pc:sldMkLst>
        <pc:spChg chg="mod">
          <ac:chgData name="Elin Montecinos" userId="054bc1b0-8196-478a-8063-9f51f7ebbb2d" providerId="ADAL" clId="{0601C0A6-F674-4152-A4DA-C5CCE1397585}" dt="2025-01-23T13:19:04.890" v="296" actId="20577"/>
          <ac:spMkLst>
            <pc:docMk/>
            <pc:sldMk cId="816102638" sldId="259"/>
            <ac:spMk id="2" creationId="{8AF2BA22-D0F3-3516-0636-D5BA8A792D2D}"/>
          </ac:spMkLst>
        </pc:spChg>
        <pc:spChg chg="mod">
          <ac:chgData name="Elin Montecinos" userId="054bc1b0-8196-478a-8063-9f51f7ebbb2d" providerId="ADAL" clId="{0601C0A6-F674-4152-A4DA-C5CCE1397585}" dt="2025-01-23T13:18:57.990" v="293" actId="255"/>
          <ac:spMkLst>
            <pc:docMk/>
            <pc:sldMk cId="816102638" sldId="259"/>
            <ac:spMk id="3" creationId="{78C29E5D-C7B4-8480-668D-092C1C60A02E}"/>
          </ac:spMkLst>
        </pc:spChg>
        <pc:spChg chg="add del">
          <ac:chgData name="Elin Montecinos" userId="054bc1b0-8196-478a-8063-9f51f7ebbb2d" providerId="ADAL" clId="{0601C0A6-F674-4152-A4DA-C5CCE1397585}" dt="2025-02-03T08:01:23.229" v="497" actId="478"/>
          <ac:spMkLst>
            <pc:docMk/>
            <pc:sldMk cId="816102638" sldId="259"/>
            <ac:spMk id="5" creationId="{9AB2CB8A-B457-BA13-EC6A-0FEBD367ED10}"/>
          </ac:spMkLst>
        </pc:spChg>
      </pc:sldChg>
      <pc:sldChg chg="modSp mod ord">
        <pc:chgData name="Elin Montecinos" userId="054bc1b0-8196-478a-8063-9f51f7ebbb2d" providerId="ADAL" clId="{0601C0A6-F674-4152-A4DA-C5CCE1397585}" dt="2025-02-03T08:02:03.063" v="521" actId="20577"/>
        <pc:sldMkLst>
          <pc:docMk/>
          <pc:sldMk cId="1059996915" sldId="260"/>
        </pc:sldMkLst>
        <pc:spChg chg="mod">
          <ac:chgData name="Elin Montecinos" userId="054bc1b0-8196-478a-8063-9f51f7ebbb2d" providerId="ADAL" clId="{0601C0A6-F674-4152-A4DA-C5CCE1397585}" dt="2025-01-23T13:14:21.544" v="125"/>
          <ac:spMkLst>
            <pc:docMk/>
            <pc:sldMk cId="1059996915" sldId="260"/>
            <ac:spMk id="2" creationId="{E2060F00-BCB2-D43B-1B4A-C0A04B191B51}"/>
          </ac:spMkLst>
        </pc:spChg>
        <pc:graphicFrameChg chg="modGraphic">
          <ac:chgData name="Elin Montecinos" userId="054bc1b0-8196-478a-8063-9f51f7ebbb2d" providerId="ADAL" clId="{0601C0A6-F674-4152-A4DA-C5CCE1397585}" dt="2025-02-03T08:02:03.063" v="521" actId="20577"/>
          <ac:graphicFrameMkLst>
            <pc:docMk/>
            <pc:sldMk cId="1059996915" sldId="260"/>
            <ac:graphicFrameMk id="3" creationId="{137B876A-65A0-D017-F536-5A6FAC7FDEEF}"/>
          </ac:graphicFrameMkLst>
        </pc:graphicFrameChg>
      </pc:sldChg>
      <pc:sldChg chg="modSp mod">
        <pc:chgData name="Elin Montecinos" userId="054bc1b0-8196-478a-8063-9f51f7ebbb2d" providerId="ADAL" clId="{0601C0A6-F674-4152-A4DA-C5CCE1397585}" dt="2025-01-23T13:19:41.908" v="300" actId="20577"/>
        <pc:sldMkLst>
          <pc:docMk/>
          <pc:sldMk cId="1839443179" sldId="261"/>
        </pc:sldMkLst>
        <pc:spChg chg="mod">
          <ac:chgData name="Elin Montecinos" userId="054bc1b0-8196-478a-8063-9f51f7ebbb2d" providerId="ADAL" clId="{0601C0A6-F674-4152-A4DA-C5CCE1397585}" dt="2025-01-23T13:19:41.908" v="300" actId="20577"/>
          <ac:spMkLst>
            <pc:docMk/>
            <pc:sldMk cId="1839443179" sldId="261"/>
            <ac:spMk id="2" creationId="{6BB4A327-D232-1EA8-5DC0-6E5ADB8FA44F}"/>
          </ac:spMkLst>
        </pc:spChg>
      </pc:sldChg>
      <pc:sldChg chg="modSp mod">
        <pc:chgData name="Elin Montecinos" userId="054bc1b0-8196-478a-8063-9f51f7ebbb2d" providerId="ADAL" clId="{0601C0A6-F674-4152-A4DA-C5CCE1397585}" dt="2025-02-03T08:02:31.971" v="545" actId="20577"/>
        <pc:sldMkLst>
          <pc:docMk/>
          <pc:sldMk cId="390851670" sldId="262"/>
        </pc:sldMkLst>
        <pc:spChg chg="mod">
          <ac:chgData name="Elin Montecinos" userId="054bc1b0-8196-478a-8063-9f51f7ebbb2d" providerId="ADAL" clId="{0601C0A6-F674-4152-A4DA-C5CCE1397585}" dt="2025-01-23T13:20:33.804" v="355" actId="20577"/>
          <ac:spMkLst>
            <pc:docMk/>
            <pc:sldMk cId="390851670" sldId="262"/>
            <ac:spMk id="2" creationId="{89160643-E1B2-066C-1A05-875B2C1F2FFF}"/>
          </ac:spMkLst>
        </pc:spChg>
        <pc:spChg chg="mod">
          <ac:chgData name="Elin Montecinos" userId="054bc1b0-8196-478a-8063-9f51f7ebbb2d" providerId="ADAL" clId="{0601C0A6-F674-4152-A4DA-C5CCE1397585}" dt="2025-02-03T08:02:31.971" v="545" actId="20577"/>
          <ac:spMkLst>
            <pc:docMk/>
            <pc:sldMk cId="390851670" sldId="262"/>
            <ac:spMk id="4" creationId="{87931BA3-9E53-9ED8-394F-C6DEABC87EBE}"/>
          </ac:spMkLst>
        </pc:spChg>
      </pc:sldChg>
      <pc:sldChg chg="modSp mod">
        <pc:chgData name="Elin Montecinos" userId="054bc1b0-8196-478a-8063-9f51f7ebbb2d" providerId="ADAL" clId="{0601C0A6-F674-4152-A4DA-C5CCE1397585}" dt="2025-01-23T13:20:00.316" v="335" actId="20577"/>
        <pc:sldMkLst>
          <pc:docMk/>
          <pc:sldMk cId="3939678962" sldId="266"/>
        </pc:sldMkLst>
        <pc:spChg chg="mod">
          <ac:chgData name="Elin Montecinos" userId="054bc1b0-8196-478a-8063-9f51f7ebbb2d" providerId="ADAL" clId="{0601C0A6-F674-4152-A4DA-C5CCE1397585}" dt="2025-01-23T13:19:50.033" v="302" actId="20577"/>
          <ac:spMkLst>
            <pc:docMk/>
            <pc:sldMk cId="3939678962" sldId="266"/>
            <ac:spMk id="2" creationId="{6BB4A327-D232-1EA8-5DC0-6E5ADB8FA44F}"/>
          </ac:spMkLst>
        </pc:spChg>
        <pc:spChg chg="mod">
          <ac:chgData name="Elin Montecinos" userId="054bc1b0-8196-478a-8063-9f51f7ebbb2d" providerId="ADAL" clId="{0601C0A6-F674-4152-A4DA-C5CCE1397585}" dt="2025-01-23T13:20:00.316" v="335" actId="20577"/>
          <ac:spMkLst>
            <pc:docMk/>
            <pc:sldMk cId="3939678962" sldId="266"/>
            <ac:spMk id="3" creationId="{CA7D76FE-255F-D61C-46FE-AE2F6B4BFB46}"/>
          </ac:spMkLst>
        </pc:spChg>
      </pc:sldChg>
      <pc:sldChg chg="del">
        <pc:chgData name="Elin Montecinos" userId="054bc1b0-8196-478a-8063-9f51f7ebbb2d" providerId="ADAL" clId="{0601C0A6-F674-4152-A4DA-C5CCE1397585}" dt="2025-01-23T13:15:32.553" v="160" actId="47"/>
        <pc:sldMkLst>
          <pc:docMk/>
          <pc:sldMk cId="2416871184" sldId="267"/>
        </pc:sldMkLst>
      </pc:sldChg>
      <pc:sldChg chg="addSp delSp modSp mod ord">
        <pc:chgData name="Elin Montecinos" userId="054bc1b0-8196-478a-8063-9f51f7ebbb2d" providerId="ADAL" clId="{0601C0A6-F674-4152-A4DA-C5CCE1397585}" dt="2025-02-03T07:46:32.523" v="456" actId="22"/>
        <pc:sldMkLst>
          <pc:docMk/>
          <pc:sldMk cId="2206651837" sldId="268"/>
        </pc:sldMkLst>
        <pc:spChg chg="mod">
          <ac:chgData name="Elin Montecinos" userId="054bc1b0-8196-478a-8063-9f51f7ebbb2d" providerId="ADAL" clId="{0601C0A6-F674-4152-A4DA-C5CCE1397585}" dt="2025-01-23T13:16:36.528" v="226" actId="1076"/>
          <ac:spMkLst>
            <pc:docMk/>
            <pc:sldMk cId="2206651837" sldId="268"/>
            <ac:spMk id="2" creationId="{3146107C-D9F4-F741-6B7F-70D04FC9DCE1}"/>
          </ac:spMkLst>
        </pc:spChg>
        <pc:spChg chg="add del">
          <ac:chgData name="Elin Montecinos" userId="054bc1b0-8196-478a-8063-9f51f7ebbb2d" providerId="ADAL" clId="{0601C0A6-F674-4152-A4DA-C5CCE1397585}" dt="2025-02-03T07:46:32.523" v="456" actId="22"/>
          <ac:spMkLst>
            <pc:docMk/>
            <pc:sldMk cId="2206651837" sldId="268"/>
            <ac:spMk id="4" creationId="{557CAA9D-D8F4-8A15-2ACC-1DFAE914DA8B}"/>
          </ac:spMkLst>
        </pc:spChg>
        <pc:spChg chg="mod">
          <ac:chgData name="Elin Montecinos" userId="054bc1b0-8196-478a-8063-9f51f7ebbb2d" providerId="ADAL" clId="{0601C0A6-F674-4152-A4DA-C5CCE1397585}" dt="2025-01-23T13:20:59.560" v="372" actId="113"/>
          <ac:spMkLst>
            <pc:docMk/>
            <pc:sldMk cId="2206651837" sldId="268"/>
            <ac:spMk id="5" creationId="{6C17F5DB-1CF6-EF90-A27A-92853B39DA51}"/>
          </ac:spMkLst>
        </pc:spChg>
        <pc:spChg chg="mod">
          <ac:chgData name="Elin Montecinos" userId="054bc1b0-8196-478a-8063-9f51f7ebbb2d" providerId="ADAL" clId="{0601C0A6-F674-4152-A4DA-C5CCE1397585}" dt="2025-01-23T13:15:50.681" v="189" actId="20577"/>
          <ac:spMkLst>
            <pc:docMk/>
            <pc:sldMk cId="2206651837" sldId="268"/>
            <ac:spMk id="8" creationId="{472F9245-0F14-E872-D77A-DA02D87E8EFB}"/>
          </ac:spMkLst>
        </pc:spChg>
      </pc:sldChg>
      <pc:sldChg chg="del">
        <pc:chgData name="Elin Montecinos" userId="054bc1b0-8196-478a-8063-9f51f7ebbb2d" providerId="ADAL" clId="{0601C0A6-F674-4152-A4DA-C5CCE1397585}" dt="2025-01-23T13:14:04.722" v="120" actId="47"/>
        <pc:sldMkLst>
          <pc:docMk/>
          <pc:sldMk cId="803413743" sldId="269"/>
        </pc:sldMkLst>
      </pc:sldChg>
      <pc:sldChg chg="addSp delSp modSp add mod">
        <pc:chgData name="Elin Montecinos" userId="054bc1b0-8196-478a-8063-9f51f7ebbb2d" providerId="ADAL" clId="{0601C0A6-F674-4152-A4DA-C5CCE1397585}" dt="2025-02-03T07:54:36.633" v="496" actId="13219"/>
        <pc:sldMkLst>
          <pc:docMk/>
          <pc:sldMk cId="3963554675" sldId="269"/>
        </pc:sldMkLst>
        <pc:spChg chg="mod">
          <ac:chgData name="Elin Montecinos" userId="054bc1b0-8196-478a-8063-9f51f7ebbb2d" providerId="ADAL" clId="{0601C0A6-F674-4152-A4DA-C5CCE1397585}" dt="2025-02-03T07:46:59.150" v="461" actId="20577"/>
          <ac:spMkLst>
            <pc:docMk/>
            <pc:sldMk cId="3963554675" sldId="269"/>
            <ac:spMk id="2" creationId="{B1027D84-DE6E-3C02-F743-F7C54034BE28}"/>
          </ac:spMkLst>
        </pc:spChg>
        <pc:spChg chg="del">
          <ac:chgData name="Elin Montecinos" userId="054bc1b0-8196-478a-8063-9f51f7ebbb2d" providerId="ADAL" clId="{0601C0A6-F674-4152-A4DA-C5CCE1397585}" dt="2025-02-03T07:47:04.311" v="462" actId="478"/>
          <ac:spMkLst>
            <pc:docMk/>
            <pc:sldMk cId="3963554675" sldId="269"/>
            <ac:spMk id="3" creationId="{3EC1909A-2FC4-0235-CA74-76ACCBFD4739}"/>
          </ac:spMkLst>
        </pc:spChg>
        <pc:spChg chg="del">
          <ac:chgData name="Elin Montecinos" userId="054bc1b0-8196-478a-8063-9f51f7ebbb2d" providerId="ADAL" clId="{0601C0A6-F674-4152-A4DA-C5CCE1397585}" dt="2025-02-03T07:47:10.707" v="464" actId="478"/>
          <ac:spMkLst>
            <pc:docMk/>
            <pc:sldMk cId="3963554675" sldId="269"/>
            <ac:spMk id="5" creationId="{E58E868F-E542-E625-01E5-71887F5D2A85}"/>
          </ac:spMkLst>
        </pc:spChg>
        <pc:spChg chg="add del mod">
          <ac:chgData name="Elin Montecinos" userId="054bc1b0-8196-478a-8063-9f51f7ebbb2d" providerId="ADAL" clId="{0601C0A6-F674-4152-A4DA-C5CCE1397585}" dt="2025-02-03T07:47:07.553" v="463" actId="478"/>
          <ac:spMkLst>
            <pc:docMk/>
            <pc:sldMk cId="3963554675" sldId="269"/>
            <ac:spMk id="6" creationId="{0E9AFE86-79B5-791A-E8D0-5631BD4B657C}"/>
          </ac:spMkLst>
        </pc:spChg>
        <pc:graphicFrameChg chg="add mod modGraphic">
          <ac:chgData name="Elin Montecinos" userId="054bc1b0-8196-478a-8063-9f51f7ebbb2d" providerId="ADAL" clId="{0601C0A6-F674-4152-A4DA-C5CCE1397585}" dt="2025-02-03T07:54:12.619" v="491" actId="1076"/>
          <ac:graphicFrameMkLst>
            <pc:docMk/>
            <pc:sldMk cId="3963554675" sldId="269"/>
            <ac:graphicFrameMk id="7" creationId="{E3D521A7-7593-3C65-2819-A2BC03AAF33B}"/>
          </ac:graphicFrameMkLst>
        </pc:graphicFrameChg>
        <pc:graphicFrameChg chg="add del mod modGraphic">
          <ac:chgData name="Elin Montecinos" userId="054bc1b0-8196-478a-8063-9f51f7ebbb2d" providerId="ADAL" clId="{0601C0A6-F674-4152-A4DA-C5CCE1397585}" dt="2025-02-03T07:53:13.167" v="483" actId="478"/>
          <ac:graphicFrameMkLst>
            <pc:docMk/>
            <pc:sldMk cId="3963554675" sldId="269"/>
            <ac:graphicFrameMk id="8" creationId="{E2628C0A-91BB-6A6C-89C3-F428CA9CB0FF}"/>
          </ac:graphicFrameMkLst>
        </pc:graphicFrameChg>
        <pc:graphicFrameChg chg="add mod">
          <ac:chgData name="Elin Montecinos" userId="054bc1b0-8196-478a-8063-9f51f7ebbb2d" providerId="ADAL" clId="{0601C0A6-F674-4152-A4DA-C5CCE1397585}" dt="2025-02-03T07:52:10.409" v="479"/>
          <ac:graphicFrameMkLst>
            <pc:docMk/>
            <pc:sldMk cId="3963554675" sldId="269"/>
            <ac:graphicFrameMk id="9" creationId="{3DCF3641-88CB-7C8D-093F-0360634D77D6}"/>
          </ac:graphicFrameMkLst>
        </pc:graphicFrameChg>
        <pc:graphicFrameChg chg="add mod modGraphic">
          <ac:chgData name="Elin Montecinos" userId="054bc1b0-8196-478a-8063-9f51f7ebbb2d" providerId="ADAL" clId="{0601C0A6-F674-4152-A4DA-C5CCE1397585}" dt="2025-02-03T07:54:36.633" v="496" actId="13219"/>
          <ac:graphicFrameMkLst>
            <pc:docMk/>
            <pc:sldMk cId="3963554675" sldId="269"/>
            <ac:graphicFrameMk id="10" creationId="{08C88F15-B8E2-1D84-429B-504F52ABED6C}"/>
          </ac:graphicFrameMkLst>
        </pc:graphicFrameChg>
      </pc:sldChg>
      <pc:sldChg chg="delSp add del mod">
        <pc:chgData name="Elin Montecinos" userId="054bc1b0-8196-478a-8063-9f51f7ebbb2d" providerId="ADAL" clId="{0601C0A6-F674-4152-A4DA-C5CCE1397585}" dt="2025-02-03T07:52:56.791" v="482" actId="47"/>
        <pc:sldMkLst>
          <pc:docMk/>
          <pc:sldMk cId="1025365721" sldId="270"/>
        </pc:sldMkLst>
        <pc:graphicFrameChg chg="del">
          <ac:chgData name="Elin Montecinos" userId="054bc1b0-8196-478a-8063-9f51f7ebbb2d" providerId="ADAL" clId="{0601C0A6-F674-4152-A4DA-C5CCE1397585}" dt="2025-02-03T07:52:21.274" v="481" actId="478"/>
          <ac:graphicFrameMkLst>
            <pc:docMk/>
            <pc:sldMk cId="1025365721" sldId="270"/>
            <ac:graphicFrameMk id="7" creationId="{7D26E3A9-A3F7-4900-BA6A-EB5BF047A164}"/>
          </ac:graphicFrameMkLst>
        </pc:graphicFrameChg>
      </pc:sldChg>
      <pc:sldChg chg="del">
        <pc:chgData name="Elin Montecinos" userId="054bc1b0-8196-478a-8063-9f51f7ebbb2d" providerId="ADAL" clId="{0601C0A6-F674-4152-A4DA-C5CCE1397585}" dt="2025-01-23T13:19:19.779" v="297" actId="47"/>
        <pc:sldMkLst>
          <pc:docMk/>
          <pc:sldMk cId="1794098929" sldId="270"/>
        </pc:sldMkLst>
      </pc:sldChg>
      <pc:sldChg chg="del">
        <pc:chgData name="Elin Montecinos" userId="054bc1b0-8196-478a-8063-9f51f7ebbb2d" providerId="ADAL" clId="{0601C0A6-F674-4152-A4DA-C5CCE1397585}" dt="2025-01-23T13:19:28.783" v="298" actId="47"/>
        <pc:sldMkLst>
          <pc:docMk/>
          <pc:sldMk cId="2798896478" sldId="271"/>
        </pc:sldMkLst>
      </pc:sldChg>
      <pc:sldChg chg="del">
        <pc:chgData name="Elin Montecinos" userId="054bc1b0-8196-478a-8063-9f51f7ebbb2d" providerId="ADAL" clId="{0601C0A6-F674-4152-A4DA-C5CCE1397585}" dt="2025-01-23T13:17:18.095" v="238" actId="47"/>
        <pc:sldMkLst>
          <pc:docMk/>
          <pc:sldMk cId="3134446956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AF11F-ECA8-2C6D-6F44-7C690AEA6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70B895E-8849-E8F4-B597-9E77D139F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F41DD4-F4BF-2946-8C20-8100D5ACA0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3362C6-F2A7-C45A-5EEA-23F2A95C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E1DB82-B4C2-07D1-E58A-06C17481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91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0C8B0A-92C1-A195-9594-007B2EBE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0097A84-DCAC-AA0B-F0F2-0CF966E5C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B6876E-7B51-2A3A-4AC0-911A32064B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35C80E-2DF6-8B61-6013-F563D8CD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929859-99EE-7422-8F6B-07AC8C18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037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9F7011C-0F6A-87FF-713B-3FFC4932C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AD71302-1575-0AA9-8024-EBF55E0A0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2F662D-BE59-3297-71CD-2E95438F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E41F8C-4385-932D-44A8-944B126D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828DC-EB96-25F2-F6F9-EAB8EC2A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8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E9C7CD-7D72-EB66-4C5E-CF9D9B75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DAB10-4E56-3815-9896-F8F48F2A2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F42F91-2AB4-1429-E390-60B4384F6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5FA2A7-D662-6E92-F4A2-3D2926E1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8878F6-C451-12C1-84F4-D399D914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99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B58F36-D6FE-05BF-8FD2-71BC03254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717D17-CB37-172A-EE5B-02F0D7D29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346789-E0BD-AE8B-A909-3B449BEB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EDAE031-8221-8733-DE7B-1A81B434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315FB4-B46D-2F4D-C828-6F20B7E4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06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71239-C1C3-A743-7F6A-BBCAA4FA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2AB228-C1A1-4A86-085D-B04DBC979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CFA4A6-5EF4-A05D-04DF-B8E8A5F2E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923D32-1285-72C3-B6E5-1D0BCFF8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D0AF60A-BB12-B839-61B0-B22ADB888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5983D87-607C-4FDC-08EE-C31F0500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76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62AED-7455-AA98-34EA-8ED983EE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89125D-3F13-C058-3CA7-F9953D61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59D98E9-6B17-A4B6-9B76-86A8AE0D4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FE6D329-32A8-5F81-4BE8-0EF992566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7B1A8F4-BBB6-F92A-D83B-DE02FB49A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E2493E5-29B3-ABE2-4955-43462324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61A41FF-4AA7-243F-C56E-C1791BBA0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5962B49-8555-D6F7-8346-DC511A5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335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DDF93A-DD04-82CF-EF42-77220511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80AB8AA-8E78-6176-4DFA-175760D7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903992A-9863-6AC1-C7F4-EC5CBCC2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42E404-F3AF-1964-083A-B63FB640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08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24D26B7-07DE-56D6-CCA6-CF1BEC8F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C1035E-7D02-62C4-A8B6-55B7FACD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4789B43-972E-F375-A5FD-A240C867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68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47AE80-C9E5-8FA9-3EA6-4262E00D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50F935-48C8-7B1F-75A3-0E19B41A8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3684B2-DBD2-1DBE-DA6C-C3B4061C5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FC6405-97DF-648C-C777-FDB43E45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2221DA-7ACB-5BAD-BCFA-88F8905A5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467B34-865F-D1A6-6C1B-BC6E2F2B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053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771E5B-2A21-C49A-0EFD-DBC955177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49D3BD5-4DA9-A1B7-15BC-AC899E889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2B23F7-49FF-C3A6-6BEB-D998DACAF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D8C0B2-DC18-45C4-3208-A8F7D93C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5E3BB0-B36C-469D-8BE6-942CA1130B29}" type="datetimeFigureOut">
              <a:rPr lang="sv-SE" smtClean="0"/>
              <a:t>2025-02-03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225EC3-91F7-7C70-27C8-2D86DEB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5210F6-D336-36A8-C39E-498B729F0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1662EC-6187-4A43-B549-9549457877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20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4CBA59-471B-143D-B223-9469174A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597CE7-A9BF-5373-0AB3-C1169B5F4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cxnSp>
        <p:nvCxnSpPr>
          <p:cNvPr id="7" name="AutoShape 2">
            <a:extLst>
              <a:ext uri="{FF2B5EF4-FFF2-40B4-BE49-F238E27FC236}">
                <a16:creationId xmlns:a16="http://schemas.microsoft.com/office/drawing/2014/main" id="{C1F9BCCE-9A59-676D-4AAA-6048C3B7B1C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230522" y="6648620"/>
            <a:ext cx="9696783" cy="0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  <p:pic>
        <p:nvPicPr>
          <p:cNvPr id="8" name="Picture 3">
            <a:extLst>
              <a:ext uri="{FF2B5EF4-FFF2-40B4-BE49-F238E27FC236}">
                <a16:creationId xmlns:a16="http://schemas.microsoft.com/office/drawing/2014/main" id="{8AB3EB83-A7AB-99F1-6824-7A1160DBA2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03" y="6200274"/>
            <a:ext cx="1568061" cy="50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0589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cxnSp>
        <p:nvCxnSpPr>
          <p:cNvPr id="9" name="AutoShape 4">
            <a:extLst>
              <a:ext uri="{FF2B5EF4-FFF2-40B4-BE49-F238E27FC236}">
                <a16:creationId xmlns:a16="http://schemas.microsoft.com/office/drawing/2014/main" id="{471FFB84-609F-8A95-DF43-99CA5873E089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36358" y="6648620"/>
            <a:ext cx="460961" cy="416"/>
          </a:xfrm>
          <a:prstGeom prst="straightConnector1">
            <a:avLst/>
          </a:prstGeom>
          <a:noFill/>
          <a:ln w="28575" algn="ctr">
            <a:solidFill>
              <a:srgbClr val="10589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105895">
                      <a:alpha val="0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41394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DD2972-113E-17AF-FF4E-4EE67681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  <a:cs typeface="Arial" panose="020B0604020202020204" pitchFamily="34" charset="0"/>
              </a:rPr>
              <a:t>HFN styrelsemöte 12 februari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F43D16-619B-2B11-341C-95977C591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551"/>
            <a:ext cx="8883316" cy="3732965"/>
          </a:xfrm>
        </p:spPr>
        <p:txBody>
          <a:bodyPr numCol="2" spcCol="720000">
            <a:normAutofit lnSpcReduction="10000"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Inledning och godkännande av dagordning 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mötesordförande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Val av justeringsperson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Konstituering av styrelsen. </a:t>
            </a:r>
            <a:r>
              <a:rPr lang="sv-SE" sz="1600" i="1" dirty="0">
                <a:latin typeface="Amasis MT Pro" panose="02040504050005020304" pitchFamily="18" charset="0"/>
              </a:rPr>
              <a:t>Beslutspunkt</a:t>
            </a:r>
            <a:r>
              <a:rPr lang="sv-SE" sz="1600" dirty="0">
                <a:latin typeface="Amasis MT Pro" panose="02040504050005020304" pitchFamily="18" charset="0"/>
              </a:rPr>
              <a:t>.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Föregående protokoll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Verksamhetsberättelse samt resultat från föregående år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Genomgång av resultat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Fastställande av verksamhetsberättelse.</a:t>
            </a:r>
            <a:r>
              <a:rPr lang="sv-SE" sz="1200" i="1" dirty="0">
                <a:latin typeface="Amasis MT Pro" panose="02040504050005020304" pitchFamily="18" charset="0"/>
              </a:rPr>
              <a:t> Beslutspunkt</a:t>
            </a:r>
            <a:endParaRPr lang="sv-SE" sz="12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Datum och plats för årets styrelsemöten. </a:t>
            </a:r>
            <a:r>
              <a:rPr lang="sv-SE" sz="1600" i="1" dirty="0">
                <a:latin typeface="Amasis MT Pro" panose="02040504050005020304" pitchFamily="18" charset="0"/>
              </a:rPr>
              <a:t>Beslutspunkt</a:t>
            </a:r>
            <a:r>
              <a:rPr lang="sv-SE" sz="1600" dirty="0">
                <a:latin typeface="Amasis MT Pro" panose="02040504050005020304" pitchFamily="18" charset="0"/>
              </a:rPr>
              <a:t>.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 err="1">
                <a:latin typeface="Amasis MT Pro" panose="02040504050005020304" pitchFamily="18" charset="0"/>
              </a:rPr>
              <a:t>Medlemsstatus</a:t>
            </a:r>
            <a:endParaRPr lang="sv-SE" sz="16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Medlemsansökan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Verksamhetsrapportering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Vetenskapliga frågor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information om konferenser, kurser och seminarier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forskning och forskningsansökningar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information om utlysningar av forsknings-/projektmedel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Uppföljning föregående möte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Hur prövas nya HFN-medlemmar?</a:t>
            </a:r>
            <a:endParaRPr lang="sv-SE" sz="1600" dirty="0">
              <a:latin typeface="Amasis MT Pro" panose="02040504050005020304" pitchFamily="18" charset="0"/>
            </a:endParaRP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Övrigt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HFN 30 år 2026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v-SE" sz="1200" dirty="0">
                <a:latin typeface="Amasis MT Pro" panose="02040504050005020304" pitchFamily="18" charset="0"/>
              </a:rPr>
              <a:t>Representationsmateriel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sz="1600" dirty="0">
                <a:latin typeface="Amasis MT Pro" panose="02040504050005020304" pitchFamily="18" charset="0"/>
              </a:rPr>
              <a:t>Mötet avslutas</a:t>
            </a:r>
          </a:p>
        </p:txBody>
      </p:sp>
    </p:spTree>
    <p:extLst>
      <p:ext uri="{BB962C8B-B14F-4D97-AF65-F5344CB8AC3E}">
        <p14:creationId xmlns:p14="http://schemas.microsoft.com/office/powerpoint/2010/main" val="73418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6C17F5DB-1CF6-EF90-A27A-92853B39D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9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b="1" dirty="0">
                <a:latin typeface="Amasis MT Pro" panose="02040504050005020304" pitchFamily="18" charset="0"/>
              </a:rPr>
              <a:t>Styrelsen 2025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Jens Alfredson, SAAB Aeronautics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Anders Nyberg, Transportstyrelsen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Annica Eriksson, MTO Säkerhet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Anna-Lisa </a:t>
            </a:r>
            <a:r>
              <a:rPr lang="sv-SE" sz="2000" dirty="0" err="1">
                <a:latin typeface="Amasis MT Pro" panose="02040504050005020304" pitchFamily="18" charset="0"/>
              </a:rPr>
              <a:t>Osvalder</a:t>
            </a:r>
            <a:r>
              <a:rPr lang="sv-SE" sz="2000" dirty="0">
                <a:latin typeface="Amasis MT Pro" panose="02040504050005020304" pitchFamily="18" charset="0"/>
              </a:rPr>
              <a:t>, Chalmers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Lothar Meyer, LFV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Johan Enkvist, SSM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Jenny Teurnell, FM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Pernilla Ulfvengren, KTH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  <a:p>
            <a:endParaRPr lang="sv-SE" sz="2000" dirty="0">
              <a:latin typeface="Amasis MT Pro" panose="02040504050005020304" pitchFamily="18" charset="0"/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146107C-D9F4-F741-6B7F-70D04FC9DCE1}"/>
              </a:ext>
            </a:extLst>
          </p:cNvPr>
          <p:cNvSpPr txBox="1"/>
          <p:nvPr/>
        </p:nvSpPr>
        <p:spPr>
          <a:xfrm>
            <a:off x="6355520" y="2782669"/>
            <a:ext cx="44030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Valberedningens förslag:</a:t>
            </a:r>
          </a:p>
          <a:p>
            <a:pPr marL="0" indent="0">
              <a:buNone/>
            </a:pPr>
            <a:r>
              <a:rPr lang="sv-SE" sz="2000" dirty="0">
                <a:latin typeface="Amasis MT Pro" panose="02040504050005020304" pitchFamily="18" charset="0"/>
              </a:rPr>
              <a:t>Att styrelsen internt kommer överens om dessa roller i konstituerande möte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dirty="0">
              <a:latin typeface="Amasis MT Pro" panose="02040504050005020304" pitchFamily="18" charset="0"/>
            </a:endParaRP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472F9245-0F14-E872-D77A-DA02D87E8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4. Konstituering av styrelsen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20665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05C76-CDEE-4C26-5550-F6F5F496F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027D84-DE6E-3C02-F743-F7C54034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6. Verksamhetsberättelse samt resultat från föregående år</a:t>
            </a:r>
            <a:endParaRPr lang="sv-SE" sz="24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E3D521A7-7593-3C65-2819-A2BC03AAF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05890"/>
              </p:ext>
            </p:extLst>
          </p:nvPr>
        </p:nvGraphicFramePr>
        <p:xfrm>
          <a:off x="641505" y="1358589"/>
          <a:ext cx="10712295" cy="2321871"/>
        </p:xfrm>
        <a:graphic>
          <a:graphicData uri="http://schemas.openxmlformats.org/drawingml/2006/table">
            <a:tbl>
              <a:tblPr/>
              <a:tblGrid>
                <a:gridCol w="1772788">
                  <a:extLst>
                    <a:ext uri="{9D8B030D-6E8A-4147-A177-3AD203B41FA5}">
                      <a16:colId xmlns:a16="http://schemas.microsoft.com/office/drawing/2014/main" val="1616864103"/>
                    </a:ext>
                  </a:extLst>
                </a:gridCol>
                <a:gridCol w="606588">
                  <a:extLst>
                    <a:ext uri="{9D8B030D-6E8A-4147-A177-3AD203B41FA5}">
                      <a16:colId xmlns:a16="http://schemas.microsoft.com/office/drawing/2014/main" val="290106877"/>
                    </a:ext>
                  </a:extLst>
                </a:gridCol>
                <a:gridCol w="343120">
                  <a:extLst>
                    <a:ext uri="{9D8B030D-6E8A-4147-A177-3AD203B41FA5}">
                      <a16:colId xmlns:a16="http://schemas.microsoft.com/office/drawing/2014/main" val="3184127862"/>
                    </a:ext>
                  </a:extLst>
                </a:gridCol>
                <a:gridCol w="1772788">
                  <a:extLst>
                    <a:ext uri="{9D8B030D-6E8A-4147-A177-3AD203B41FA5}">
                      <a16:colId xmlns:a16="http://schemas.microsoft.com/office/drawing/2014/main" val="233940966"/>
                    </a:ext>
                  </a:extLst>
                </a:gridCol>
                <a:gridCol w="655604">
                  <a:extLst>
                    <a:ext uri="{9D8B030D-6E8A-4147-A177-3AD203B41FA5}">
                      <a16:colId xmlns:a16="http://schemas.microsoft.com/office/drawing/2014/main" val="129423614"/>
                    </a:ext>
                  </a:extLst>
                </a:gridCol>
                <a:gridCol w="326781">
                  <a:extLst>
                    <a:ext uri="{9D8B030D-6E8A-4147-A177-3AD203B41FA5}">
                      <a16:colId xmlns:a16="http://schemas.microsoft.com/office/drawing/2014/main" val="3444020122"/>
                    </a:ext>
                  </a:extLst>
                </a:gridCol>
                <a:gridCol w="1772788">
                  <a:extLst>
                    <a:ext uri="{9D8B030D-6E8A-4147-A177-3AD203B41FA5}">
                      <a16:colId xmlns:a16="http://schemas.microsoft.com/office/drawing/2014/main" val="812045750"/>
                    </a:ext>
                  </a:extLst>
                </a:gridCol>
                <a:gridCol w="606588">
                  <a:extLst>
                    <a:ext uri="{9D8B030D-6E8A-4147-A177-3AD203B41FA5}">
                      <a16:colId xmlns:a16="http://schemas.microsoft.com/office/drawing/2014/main" val="2553823697"/>
                    </a:ext>
                  </a:extLst>
                </a:gridCol>
                <a:gridCol w="287976">
                  <a:extLst>
                    <a:ext uri="{9D8B030D-6E8A-4147-A177-3AD203B41FA5}">
                      <a16:colId xmlns:a16="http://schemas.microsoft.com/office/drawing/2014/main" val="3958961769"/>
                    </a:ext>
                  </a:extLst>
                </a:gridCol>
                <a:gridCol w="1960686">
                  <a:extLst>
                    <a:ext uri="{9D8B030D-6E8A-4147-A177-3AD203B41FA5}">
                      <a16:colId xmlns:a16="http://schemas.microsoft.com/office/drawing/2014/main" val="3949238192"/>
                    </a:ext>
                  </a:extLst>
                </a:gridCol>
                <a:gridCol w="606588">
                  <a:extLst>
                    <a:ext uri="{9D8B030D-6E8A-4147-A177-3AD203B41FA5}">
                      <a16:colId xmlns:a16="http://schemas.microsoft.com/office/drawing/2014/main" val="37616824"/>
                    </a:ext>
                  </a:extLst>
                </a:gridCol>
              </a:tblGrid>
              <a:tr h="233991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Januari – Mars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</a:t>
                      </a:r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 (kr) </a:t>
                      </a:r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Januari – Juni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</a:t>
                      </a: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 (kr) </a:t>
                      </a:r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Januari - September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</a:t>
                      </a: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 (kr) </a:t>
                      </a:r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Januari - December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</a:t>
                      </a:r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 (kr) </a:t>
                      </a:r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121177"/>
                  </a:ext>
                </a:extLst>
              </a:tr>
              <a:tr h="226190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158 875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317 750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476 625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635 500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6724450"/>
                  </a:ext>
                </a:extLst>
              </a:tr>
              <a:tr h="162494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635624"/>
                  </a:ext>
                </a:extLst>
              </a:tr>
              <a:tr h="1819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158 875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338 750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497 625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656 500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63186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142 501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245 066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292 367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</a:t>
                      </a:r>
                      <a:r>
                        <a:rPr lang="sv-SE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</a:t>
                      </a:r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348 080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21523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1 350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1 350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1 350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8 159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79430"/>
                  </a:ext>
                </a:extLst>
              </a:tr>
              <a:tr h="2162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21 071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21 071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Kurser och konferens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21 286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341075"/>
                  </a:ext>
                </a:extLst>
              </a:tr>
              <a:tr h="162494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2 562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13 032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13 032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15 454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46668"/>
                  </a:ext>
                </a:extLst>
              </a:tr>
              <a:tr h="1559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146 414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280 519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327 820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392 978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355610"/>
                  </a:ext>
                </a:extLst>
              </a:tr>
              <a:tr h="233991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jan-mar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12 461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jan-jun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58 231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 jan-sep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169 805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jan-dec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263 522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817637"/>
                  </a:ext>
                </a:extLst>
              </a:tr>
            </a:tbl>
          </a:graphicData>
        </a:graphic>
      </p:graphicFrame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08C88F15-B8E2-1D84-429B-504F52ABE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67130"/>
              </p:ext>
            </p:extLst>
          </p:nvPr>
        </p:nvGraphicFramePr>
        <p:xfrm>
          <a:off x="327658" y="3886200"/>
          <a:ext cx="11544302" cy="2436379"/>
        </p:xfrm>
        <a:graphic>
          <a:graphicData uri="http://schemas.openxmlformats.org/drawingml/2006/table">
            <a:tbl>
              <a:tblPr/>
              <a:tblGrid>
                <a:gridCol w="1521247">
                  <a:extLst>
                    <a:ext uri="{9D8B030D-6E8A-4147-A177-3AD203B41FA5}">
                      <a16:colId xmlns:a16="http://schemas.microsoft.com/office/drawing/2014/main" val="3866848290"/>
                    </a:ext>
                  </a:extLst>
                </a:gridCol>
                <a:gridCol w="520519">
                  <a:extLst>
                    <a:ext uri="{9D8B030D-6E8A-4147-A177-3AD203B41FA5}">
                      <a16:colId xmlns:a16="http://schemas.microsoft.com/office/drawing/2014/main" val="1465331202"/>
                    </a:ext>
                  </a:extLst>
                </a:gridCol>
                <a:gridCol w="294434">
                  <a:extLst>
                    <a:ext uri="{9D8B030D-6E8A-4147-A177-3AD203B41FA5}">
                      <a16:colId xmlns:a16="http://schemas.microsoft.com/office/drawing/2014/main" val="1568489692"/>
                    </a:ext>
                  </a:extLst>
                </a:gridCol>
                <a:gridCol w="1521247">
                  <a:extLst>
                    <a:ext uri="{9D8B030D-6E8A-4147-A177-3AD203B41FA5}">
                      <a16:colId xmlns:a16="http://schemas.microsoft.com/office/drawing/2014/main" val="2223602594"/>
                    </a:ext>
                  </a:extLst>
                </a:gridCol>
                <a:gridCol w="562581">
                  <a:extLst>
                    <a:ext uri="{9D8B030D-6E8A-4147-A177-3AD203B41FA5}">
                      <a16:colId xmlns:a16="http://schemas.microsoft.com/office/drawing/2014/main" val="3801703724"/>
                    </a:ext>
                  </a:extLst>
                </a:gridCol>
                <a:gridCol w="280414">
                  <a:extLst>
                    <a:ext uri="{9D8B030D-6E8A-4147-A177-3AD203B41FA5}">
                      <a16:colId xmlns:a16="http://schemas.microsoft.com/office/drawing/2014/main" val="1215629995"/>
                    </a:ext>
                  </a:extLst>
                </a:gridCol>
                <a:gridCol w="1521247">
                  <a:extLst>
                    <a:ext uri="{9D8B030D-6E8A-4147-A177-3AD203B41FA5}">
                      <a16:colId xmlns:a16="http://schemas.microsoft.com/office/drawing/2014/main" val="4011222289"/>
                    </a:ext>
                  </a:extLst>
                </a:gridCol>
                <a:gridCol w="520519">
                  <a:extLst>
                    <a:ext uri="{9D8B030D-6E8A-4147-A177-3AD203B41FA5}">
                      <a16:colId xmlns:a16="http://schemas.microsoft.com/office/drawing/2014/main" val="1928546235"/>
                    </a:ext>
                  </a:extLst>
                </a:gridCol>
                <a:gridCol w="247115">
                  <a:extLst>
                    <a:ext uri="{9D8B030D-6E8A-4147-A177-3AD203B41FA5}">
                      <a16:colId xmlns:a16="http://schemas.microsoft.com/office/drawing/2014/main" val="1645361599"/>
                    </a:ext>
                  </a:extLst>
                </a:gridCol>
                <a:gridCol w="1682485">
                  <a:extLst>
                    <a:ext uri="{9D8B030D-6E8A-4147-A177-3AD203B41FA5}">
                      <a16:colId xmlns:a16="http://schemas.microsoft.com/office/drawing/2014/main" val="68855849"/>
                    </a:ext>
                  </a:extLst>
                </a:gridCol>
                <a:gridCol w="520519">
                  <a:extLst>
                    <a:ext uri="{9D8B030D-6E8A-4147-A177-3AD203B41FA5}">
                      <a16:colId xmlns:a16="http://schemas.microsoft.com/office/drawing/2014/main" val="323231014"/>
                    </a:ext>
                  </a:extLst>
                </a:gridCol>
                <a:gridCol w="310209">
                  <a:extLst>
                    <a:ext uri="{9D8B030D-6E8A-4147-A177-3AD203B41FA5}">
                      <a16:colId xmlns:a16="http://schemas.microsoft.com/office/drawing/2014/main" val="2498734926"/>
                    </a:ext>
                  </a:extLst>
                </a:gridCol>
                <a:gridCol w="1521247">
                  <a:extLst>
                    <a:ext uri="{9D8B030D-6E8A-4147-A177-3AD203B41FA5}">
                      <a16:colId xmlns:a16="http://schemas.microsoft.com/office/drawing/2014/main" val="3876058894"/>
                    </a:ext>
                  </a:extLst>
                </a:gridCol>
                <a:gridCol w="520519">
                  <a:extLst>
                    <a:ext uri="{9D8B030D-6E8A-4147-A177-3AD203B41FA5}">
                      <a16:colId xmlns:a16="http://schemas.microsoft.com/office/drawing/2014/main" val="3681855605"/>
                    </a:ext>
                  </a:extLst>
                </a:gridCol>
              </a:tblGrid>
              <a:tr h="113961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Q1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Q2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Q3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Q4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Utfall (kr)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30830"/>
                  </a:ext>
                </a:extLst>
              </a:tr>
              <a:tr h="211339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635 500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Medlemsavgifter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635 500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656343"/>
                  </a:ext>
                </a:extLst>
              </a:tr>
              <a:tr h="19212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Intäkter 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905083"/>
                  </a:ext>
                </a:extLst>
              </a:tr>
              <a:tr h="153701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635 500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intäkter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656 500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167210"/>
                  </a:ext>
                </a:extLst>
              </a:tr>
              <a:tr h="183893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142 501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102 564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47 302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55 712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Löner och kostnadsuttag för LiU1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348 080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94413"/>
                  </a:ext>
                </a:extLst>
              </a:tr>
              <a:tr h="19212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1 350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6 809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Interna workshops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8 159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785307"/>
                  </a:ext>
                </a:extLst>
              </a:tr>
              <a:tr h="164680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21 071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Aktiviteter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21 286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847195"/>
                  </a:ext>
                </a:extLst>
              </a:tr>
              <a:tr h="164680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2 562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10 470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2 422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Resor &amp; boende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15 454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215121"/>
                  </a:ext>
                </a:extLst>
              </a:tr>
              <a:tr h="164680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146 414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134 105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47 302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65 158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Summa kostnader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392 978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209839"/>
                  </a:ext>
                </a:extLst>
              </a:tr>
              <a:tr h="22826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Q1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489 086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Q2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-113 105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 Q3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-47 302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 Q4 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-65 158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Resultat 2024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263 522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5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66251"/>
                  </a:ext>
                </a:extLst>
              </a:tr>
              <a:tr h="157819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 dirty="0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156094"/>
                  </a:ext>
                </a:extLst>
              </a:tr>
              <a:tr h="219573"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600" b="0" i="0" u="none" strike="noStrike">
                        <a:solidFill>
                          <a:srgbClr val="000000"/>
                        </a:solidFill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Utgående saldo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masis MT Pro" panose="02040504050005020304" pitchFamily="18" charset="0"/>
                        </a:rPr>
                        <a:t>935 270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361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55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F2BA22-D0F3-3516-0636-D5BA8A792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8. </a:t>
            </a:r>
            <a:r>
              <a:rPr lang="sv-SE" sz="2400" dirty="0" err="1">
                <a:latin typeface="Amasis MT Pro Medium" panose="02040604050005020304" pitchFamily="18" charset="0"/>
              </a:rPr>
              <a:t>Medlemsstatus</a:t>
            </a:r>
            <a:endParaRPr lang="sv-SE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C29E5D-C7B4-8480-668D-092C1C60A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846"/>
            <a:ext cx="10515600" cy="4351338"/>
          </a:xfrm>
        </p:spPr>
        <p:txBody>
          <a:bodyPr numCol="2">
            <a:normAutofit fontScale="55000" lnSpcReduction="20000"/>
          </a:bodyPr>
          <a:lstStyle/>
          <a:p>
            <a:r>
              <a:rPr lang="sv-SE" sz="2900" dirty="0">
                <a:latin typeface="Amasis MT Pro" panose="02040504050005020304" pitchFamily="18" charset="0"/>
              </a:rPr>
              <a:t>Blekinge tekniska högskola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Chalmers tekniska högskola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Design och Human Factors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Försvarets Materielverk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Försvarsmakten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Kungliga Tekniska Högskolan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Industriell management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Produktrealisering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Medie- och informationsteknik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Linköpings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datavetenskap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LFV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Change at </a:t>
            </a:r>
            <a:r>
              <a:rPr lang="sv-SE" dirty="0" err="1">
                <a:latin typeface="Amasis MT Pro" panose="02040504050005020304" pitchFamily="18" charset="0"/>
              </a:rPr>
              <a:t>work</a:t>
            </a:r>
            <a:endParaRPr lang="sv-SE" dirty="0">
              <a:latin typeface="Amasis MT Pro" panose="02040504050005020304" pitchFamily="18" charset="0"/>
            </a:endParaRPr>
          </a:p>
          <a:p>
            <a:endParaRPr lang="sv-SE" dirty="0">
              <a:latin typeface="Amasis MT Pro" panose="02040504050005020304" pitchFamily="18" charset="0"/>
            </a:endParaRPr>
          </a:p>
          <a:p>
            <a:r>
              <a:rPr lang="sv-SE" sz="2900" dirty="0">
                <a:latin typeface="Amasis MT Pro" panose="02040504050005020304" pitchFamily="18" charset="0"/>
              </a:rPr>
              <a:t>Lunds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Trafikflyghögskolan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MTO Säkerhet AB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OKG AB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Saab Aeronautics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Saab Kockums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Sjöfartsverket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Strålsäkerhetsmyndigheten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Trafikverket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Transportstyrelsen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Uppsala universitet</a:t>
            </a:r>
          </a:p>
          <a:p>
            <a:pPr marL="457200" lvl="1" indent="0">
              <a:buNone/>
            </a:pPr>
            <a:r>
              <a:rPr lang="sv-SE" dirty="0">
                <a:latin typeface="Amasis MT Pro" panose="02040504050005020304" pitchFamily="18" charset="0"/>
              </a:rPr>
              <a:t>Institutionen för informationsteknologi</a:t>
            </a:r>
          </a:p>
          <a:p>
            <a:r>
              <a:rPr lang="sv-SE" sz="2900" dirty="0">
                <a:latin typeface="Amasis MT Pro" panose="02040504050005020304" pitchFamily="18" charset="0"/>
              </a:rPr>
              <a:t>VTI</a:t>
            </a:r>
          </a:p>
          <a:p>
            <a:endParaRPr lang="sv-SE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0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060F00-BCB2-D43B-1B4A-C0A04B19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10. Verksamhetsrapportering</a:t>
            </a:r>
            <a:endParaRPr lang="sv-SE" sz="2400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137B876A-65A0-D017-F536-5A6FAC7F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16105"/>
              </p:ext>
            </p:extLst>
          </p:nvPr>
        </p:nvGraphicFramePr>
        <p:xfrm>
          <a:off x="838200" y="1492725"/>
          <a:ext cx="10395858" cy="4286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779">
                  <a:extLst>
                    <a:ext uri="{9D8B030D-6E8A-4147-A177-3AD203B41FA5}">
                      <a16:colId xmlns:a16="http://schemas.microsoft.com/office/drawing/2014/main" val="897977425"/>
                    </a:ext>
                  </a:extLst>
                </a:gridCol>
                <a:gridCol w="1523102">
                  <a:extLst>
                    <a:ext uri="{9D8B030D-6E8A-4147-A177-3AD203B41FA5}">
                      <a16:colId xmlns:a16="http://schemas.microsoft.com/office/drawing/2014/main" val="3843677091"/>
                    </a:ext>
                  </a:extLst>
                </a:gridCol>
                <a:gridCol w="1638711">
                  <a:extLst>
                    <a:ext uri="{9D8B030D-6E8A-4147-A177-3AD203B41FA5}">
                      <a16:colId xmlns:a16="http://schemas.microsoft.com/office/drawing/2014/main" val="4066100472"/>
                    </a:ext>
                  </a:extLst>
                </a:gridCol>
                <a:gridCol w="1423447">
                  <a:extLst>
                    <a:ext uri="{9D8B030D-6E8A-4147-A177-3AD203B41FA5}">
                      <a16:colId xmlns:a16="http://schemas.microsoft.com/office/drawing/2014/main" val="1599776925"/>
                    </a:ext>
                  </a:extLst>
                </a:gridCol>
                <a:gridCol w="1541011">
                  <a:extLst>
                    <a:ext uri="{9D8B030D-6E8A-4147-A177-3AD203B41FA5}">
                      <a16:colId xmlns:a16="http://schemas.microsoft.com/office/drawing/2014/main" val="496740276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3713422661"/>
                    </a:ext>
                  </a:extLst>
                </a:gridCol>
                <a:gridCol w="1674404">
                  <a:extLst>
                    <a:ext uri="{9D8B030D-6E8A-4147-A177-3AD203B41FA5}">
                      <a16:colId xmlns:a16="http://schemas.microsoft.com/office/drawing/2014/main" val="1930079145"/>
                    </a:ext>
                  </a:extLst>
                </a:gridCol>
              </a:tblGrid>
              <a:tr h="6792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Styrelsemöte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Medlemskollegiemöte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HFN-kurser/-seminarier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Webbinarier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Studiebesök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43705302"/>
                  </a:ext>
                </a:extLst>
              </a:tr>
              <a:tr h="793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Kvartal 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12 februari</a:t>
                      </a:r>
                      <a:b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</a:b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VTI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CRM 2024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30-31 januari Karolinska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25-26 februari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Försvarsmaktens tekniska skola (FMTS) och Högskolan i Halmstad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909847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maj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maj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7-9 maj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</a:rPr>
                        <a:t>AI/Automation-seminarium </a:t>
                      </a: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Ljungbyhed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i="1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Kurs/seminarium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Institutionen för IT, Uppsala universitet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(10)-11 april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Sjöfartssimulatorn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Göteborg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92979366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III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42903760"/>
                  </a:ext>
                </a:extLst>
              </a:tr>
              <a:tr h="647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  <a:latin typeface="Amasis MT Pro" panose="02040504050005020304" pitchFamily="18" charset="0"/>
                        </a:rPr>
                        <a:t>Kvartal IV</a:t>
                      </a:r>
                      <a:endParaRPr lang="sv-SE" sz="110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november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november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CRM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Intern workshop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  <a:latin typeface="Amasis MT Pro" panose="020405040500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Amasis MT Pro" panose="020405040500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18570960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6231E57B-7DEA-6FEE-1895-C042A7D7B2F5}"/>
              </a:ext>
            </a:extLst>
          </p:cNvPr>
          <p:cNvSpPr txBox="1"/>
          <p:nvPr/>
        </p:nvSpPr>
        <p:spPr>
          <a:xfrm>
            <a:off x="2940627" y="6092765"/>
            <a:ext cx="6819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HFN-medlemmar har också möjlighet att delta vid det norska systernätverket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HFC:s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vår- och höstmöten i april respektive oktober. HFN har 1 friplats till dessa aktiviteter och inbjudan och anmälan går via </a:t>
            </a:r>
            <a:r>
              <a:rPr lang="sv-SE" sz="1000" b="0" i="0" u="none" strike="noStrike" dirty="0" err="1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HFN:s</a:t>
            </a:r>
            <a:r>
              <a:rPr lang="sv-SE" sz="1000" b="0" i="0" u="none" strike="noStrike" dirty="0">
                <a:solidFill>
                  <a:srgbClr val="272626"/>
                </a:solidFill>
                <a:effectLst/>
                <a:latin typeface="Amasis MT Pro" panose="02040504050005020304" pitchFamily="18" charset="0"/>
              </a:rPr>
              <a:t> administratör.</a:t>
            </a:r>
            <a:endParaRPr lang="sv-SE" sz="1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9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B4A327-D232-1EA8-5DC0-6E5ADB8F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11. Vetenskapliga frågor</a:t>
            </a:r>
            <a:endParaRPr lang="sv-SE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7D76FE-255F-D61C-46FE-AE2F6B4B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information om konferenser, kurser och seminarier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forskning och forskningsansökningar</a:t>
            </a:r>
          </a:p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information om utlysningar av forsknings-/projektmedel</a:t>
            </a:r>
          </a:p>
        </p:txBody>
      </p:sp>
    </p:spTree>
    <p:extLst>
      <p:ext uri="{BB962C8B-B14F-4D97-AF65-F5344CB8AC3E}">
        <p14:creationId xmlns:p14="http://schemas.microsoft.com/office/powerpoint/2010/main" val="183944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B4A327-D232-1EA8-5DC0-6E5ADB8F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12. Uppföljning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7D76FE-255F-D61C-46FE-AE2F6B4B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2000" dirty="0">
                <a:latin typeface="Amasis MT Pro" panose="02040504050005020304" pitchFamily="18" charset="0"/>
              </a:rPr>
              <a:t>Hur prövas nya HFN-medlemmar?</a:t>
            </a:r>
          </a:p>
        </p:txBody>
      </p:sp>
    </p:spTree>
    <p:extLst>
      <p:ext uri="{BB962C8B-B14F-4D97-AF65-F5344CB8AC3E}">
        <p14:creationId xmlns:p14="http://schemas.microsoft.com/office/powerpoint/2010/main" val="393967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60643-E1B2-066C-1A05-875B2C1F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Amasis MT Pro Medium" panose="02040604050005020304" pitchFamily="18" charset="0"/>
              </a:rPr>
              <a:t>13. Övrigt</a:t>
            </a:r>
            <a:endParaRPr lang="sv-SE" sz="2400" dirty="0"/>
          </a:p>
        </p:txBody>
      </p:sp>
      <p:sp>
        <p:nvSpPr>
          <p:cNvPr id="4" name="Platshållare för innehåll 8">
            <a:extLst>
              <a:ext uri="{FF2B5EF4-FFF2-40B4-BE49-F238E27FC236}">
                <a16:creationId xmlns:a16="http://schemas.microsoft.com/office/drawing/2014/main" id="{87931BA3-9E53-9ED8-394F-C6DEABC8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masis MT Pro" panose="02040504050005020304" pitchFamily="18" charset="0"/>
              </a:rPr>
              <a:t>HFN 30 år 2026</a:t>
            </a:r>
          </a:p>
          <a:p>
            <a:r>
              <a:rPr lang="sv-SE" sz="2000" dirty="0">
                <a:latin typeface="Amasis MT Pro" panose="02040504050005020304" pitchFamily="18" charset="0"/>
              </a:rPr>
              <a:t>Representationsmateriel</a:t>
            </a:r>
          </a:p>
          <a:p>
            <a:pPr marL="0" indent="0">
              <a:buNone/>
            </a:pPr>
            <a:endParaRPr lang="sv-SE" sz="2000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1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yrelsemöte mall" id="{9691A14E-89AE-4993-9259-1E6E23EA6696}" vid="{2D22C7E9-DDD3-44D7-B30E-9C28954B8C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Styrelsemöte mall</Template>
  <TotalTime>5670</TotalTime>
  <Words>771</Words>
  <Application>Microsoft Office PowerPoint</Application>
  <PresentationFormat>Bredbild</PresentationFormat>
  <Paragraphs>300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Amasis MT Pro</vt:lpstr>
      <vt:lpstr>Amasis MT Pro Medium</vt:lpstr>
      <vt:lpstr>Arial</vt:lpstr>
      <vt:lpstr>Calibri</vt:lpstr>
      <vt:lpstr>Calibri Light</vt:lpstr>
      <vt:lpstr>Office-tema</vt:lpstr>
      <vt:lpstr>HFN styrelsemöte 12 februari 2025</vt:lpstr>
      <vt:lpstr>4. Konstituering av styrelsen</vt:lpstr>
      <vt:lpstr>6. Verksamhetsberättelse samt resultat från föregående år</vt:lpstr>
      <vt:lpstr>8. Medlemsstatus</vt:lpstr>
      <vt:lpstr>10. Verksamhetsrapportering</vt:lpstr>
      <vt:lpstr>11. Vetenskapliga frågor</vt:lpstr>
      <vt:lpstr>12. Uppföljning föregående möte</vt:lpstr>
      <vt:lpstr>13. 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HFN styrelsemöte 3 maj 2024, Flygskolan Malmen</dc:title>
  <dc:creator>Elin Montecinos</dc:creator>
  <cp:lastModifiedBy>Elin Montecinos</cp:lastModifiedBy>
  <cp:revision>19</cp:revision>
  <dcterms:created xsi:type="dcterms:W3CDTF">2024-03-21T07:50:56Z</dcterms:created>
  <dcterms:modified xsi:type="dcterms:W3CDTF">2025-02-03T08:02:35Z</dcterms:modified>
</cp:coreProperties>
</file>