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24-04-25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Såga av grenen vi sitter på!</a:t>
            </a:r>
            <a:endParaRPr lang="sv-SE" sz="4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489222"/>
            <a:ext cx="6400800" cy="2149578"/>
          </a:xfrm>
        </p:spPr>
        <p:txBody>
          <a:bodyPr>
            <a:normAutofit/>
          </a:bodyPr>
          <a:lstStyle/>
          <a:p>
            <a:r>
              <a:rPr lang="sv-SE" i="1" dirty="0" smtClean="0"/>
              <a:t>- </a:t>
            </a:r>
            <a:r>
              <a:rPr lang="sv-SE" sz="2400" i="1" dirty="0" smtClean="0"/>
              <a:t>Svensk militär flygutbildning i förändring</a:t>
            </a:r>
          </a:p>
          <a:p>
            <a:endParaRPr lang="sv-SE" dirty="0"/>
          </a:p>
          <a:p>
            <a:r>
              <a:rPr lang="sv-SE" sz="1700" dirty="0" smtClean="0"/>
              <a:t>09.15-10.00 	Ola Höglund, C Flygskolan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55139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F7328874-33A5-21B6-3782-78D35B43B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4" t="22485" r="38584" b="17279"/>
          <a:stretch/>
        </p:blipFill>
        <p:spPr>
          <a:xfrm>
            <a:off x="0" y="9650"/>
            <a:ext cx="9144000" cy="592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ruta 1"/>
          <p:cNvSpPr txBox="1"/>
          <p:nvPr/>
        </p:nvSpPr>
        <p:spPr>
          <a:xfrm>
            <a:off x="846661" y="6039559"/>
            <a:ext cx="805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”</a:t>
            </a:r>
            <a:r>
              <a:rPr lang="sv-SE" i="1" dirty="0" smtClean="0"/>
              <a:t>Det var inte alltid bättre förr, men det är sämre nu!</a:t>
            </a:r>
            <a:r>
              <a:rPr lang="sv-SE" dirty="0" smtClean="0"/>
              <a:t>” Kn Peter Lind</a:t>
            </a:r>
            <a:r>
              <a:rPr lang="sv-SE" dirty="0" smtClean="0"/>
              <a:t>én, legend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66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="" xmlns:a16="http://schemas.microsoft.com/office/drawing/2014/main" id="{50EBDAEA-AED9-3A0D-AF06-438C514CC6AF}"/>
              </a:ext>
            </a:extLst>
          </p:cNvPr>
          <p:cNvGrpSpPr/>
          <p:nvPr/>
        </p:nvGrpSpPr>
        <p:grpSpPr>
          <a:xfrm>
            <a:off x="-1209457" y="-241868"/>
            <a:ext cx="11086689" cy="7099868"/>
            <a:chOff x="811162" y="1253612"/>
            <a:chExt cx="8539315" cy="5117692"/>
          </a:xfrm>
        </p:grpSpPr>
        <p:grpSp>
          <p:nvGrpSpPr>
            <p:cNvPr id="5" name="Grupp 4">
              <a:extLst>
                <a:ext uri="{FF2B5EF4-FFF2-40B4-BE49-F238E27FC236}">
                  <a16:creationId xmlns="" xmlns:a16="http://schemas.microsoft.com/office/drawing/2014/main" id="{190ABEE5-F0B3-88CF-5031-298153F4E26B}"/>
                </a:ext>
              </a:extLst>
            </p:cNvPr>
            <p:cNvGrpSpPr/>
            <p:nvPr/>
          </p:nvGrpSpPr>
          <p:grpSpPr>
            <a:xfrm>
              <a:off x="811162" y="1253612"/>
              <a:ext cx="8539315" cy="5117692"/>
              <a:chOff x="1194529" y="1784161"/>
              <a:chExt cx="6280335" cy="3665093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="" xmlns:a16="http://schemas.microsoft.com/office/drawing/2014/main" id="{33B6CD3B-CAF3-97D6-D1A6-1AD4B89AF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762" t="46025" r="56211" b="24897"/>
              <a:stretch/>
            </p:blipFill>
            <p:spPr>
              <a:xfrm>
                <a:off x="1194529" y="1784161"/>
                <a:ext cx="6280335" cy="3665093"/>
              </a:xfrm>
              <a:prstGeom prst="rect">
                <a:avLst/>
              </a:prstGeom>
            </p:spPr>
          </p:pic>
          <p:sp>
            <p:nvSpPr>
              <p:cNvPr id="8" name="Pratbubbla nedåtpil 4">
                <a:extLst>
                  <a:ext uri="{FF2B5EF4-FFF2-40B4-BE49-F238E27FC236}">
                    <a16:creationId xmlns="" xmlns:a16="http://schemas.microsoft.com/office/drawing/2014/main" id="{3F11BE63-2ADB-5FA3-F3C5-C9EF876AA85F}"/>
                  </a:ext>
                </a:extLst>
              </p:cNvPr>
              <p:cNvSpPr/>
              <p:nvPr/>
            </p:nvSpPr>
            <p:spPr>
              <a:xfrm>
                <a:off x="2111967" y="4577903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Pratbubbla nedåtpil 5">
                <a:extLst>
                  <a:ext uri="{FF2B5EF4-FFF2-40B4-BE49-F238E27FC236}">
                    <a16:creationId xmlns="" xmlns:a16="http://schemas.microsoft.com/office/drawing/2014/main" id="{3E1E69FC-281B-E02F-8AD9-26166DA03C21}"/>
                  </a:ext>
                </a:extLst>
              </p:cNvPr>
              <p:cNvSpPr/>
              <p:nvPr/>
            </p:nvSpPr>
            <p:spPr>
              <a:xfrm>
                <a:off x="6432257" y="399386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" name="Pratbubbla nedåtpil 6">
                <a:extLst>
                  <a:ext uri="{FF2B5EF4-FFF2-40B4-BE49-F238E27FC236}">
                    <a16:creationId xmlns="" xmlns:a16="http://schemas.microsoft.com/office/drawing/2014/main" id="{43FA0DC8-F889-4737-8C2A-B3788A5B8A7B}"/>
                  </a:ext>
                </a:extLst>
              </p:cNvPr>
              <p:cNvSpPr/>
              <p:nvPr/>
            </p:nvSpPr>
            <p:spPr>
              <a:xfrm>
                <a:off x="6095995" y="399386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Pratbubbla nedåtpil 7">
                <a:extLst>
                  <a:ext uri="{FF2B5EF4-FFF2-40B4-BE49-F238E27FC236}">
                    <a16:creationId xmlns="" xmlns:a16="http://schemas.microsoft.com/office/drawing/2014/main" id="{A2E4B9FB-F4B5-D64B-449F-0360D7BFCE1D}"/>
                  </a:ext>
                </a:extLst>
              </p:cNvPr>
              <p:cNvSpPr/>
              <p:nvPr/>
            </p:nvSpPr>
            <p:spPr>
              <a:xfrm>
                <a:off x="2557368" y="445106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Pratbubbla nedåtpil 8">
                <a:extLst>
                  <a:ext uri="{FF2B5EF4-FFF2-40B4-BE49-F238E27FC236}">
                    <a16:creationId xmlns="" xmlns:a16="http://schemas.microsoft.com/office/drawing/2014/main" id="{15407D3F-C9BF-BCB6-F5CE-BF11F383E38C}"/>
                  </a:ext>
                </a:extLst>
              </p:cNvPr>
              <p:cNvSpPr/>
              <p:nvPr/>
            </p:nvSpPr>
            <p:spPr>
              <a:xfrm>
                <a:off x="6227748" y="327512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" name="Pratbubbla nedåtpil 9">
                <a:extLst>
                  <a:ext uri="{FF2B5EF4-FFF2-40B4-BE49-F238E27FC236}">
                    <a16:creationId xmlns="" xmlns:a16="http://schemas.microsoft.com/office/drawing/2014/main" id="{7E23CE04-540C-4190-5922-6693C0F7B206}"/>
                  </a:ext>
                </a:extLst>
              </p:cNvPr>
              <p:cNvSpPr/>
              <p:nvPr/>
            </p:nvSpPr>
            <p:spPr>
              <a:xfrm>
                <a:off x="6364415" y="3137475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Pratbubbla nedåtpil 10">
                <a:extLst>
                  <a:ext uri="{FF2B5EF4-FFF2-40B4-BE49-F238E27FC236}">
                    <a16:creationId xmlns="" xmlns:a16="http://schemas.microsoft.com/office/drawing/2014/main" id="{33DD326D-49B5-CDF3-4F24-9DA993DAE8D2}"/>
                  </a:ext>
                </a:extLst>
              </p:cNvPr>
              <p:cNvSpPr/>
              <p:nvPr/>
            </p:nvSpPr>
            <p:spPr>
              <a:xfrm>
                <a:off x="6163843" y="3540350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6" name="Pratbubbla nedåtpil 20">
              <a:extLst>
                <a:ext uri="{FF2B5EF4-FFF2-40B4-BE49-F238E27FC236}">
                  <a16:creationId xmlns="" xmlns:a16="http://schemas.microsoft.com/office/drawing/2014/main" id="{C309AA8F-F58F-CC77-A951-FC87614F5C27}"/>
                </a:ext>
              </a:extLst>
            </p:cNvPr>
            <p:cNvSpPr/>
            <p:nvPr/>
          </p:nvSpPr>
          <p:spPr>
            <a:xfrm>
              <a:off x="2488836" y="4858059"/>
              <a:ext cx="184491" cy="238886"/>
            </a:xfrm>
            <a:prstGeom prst="downArrowCallou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="" xmlns:a16="http://schemas.microsoft.com/office/drawing/2014/main" id="{50EBDAEA-AED9-3A0D-AF06-438C514CC6AF}"/>
              </a:ext>
            </a:extLst>
          </p:cNvPr>
          <p:cNvGrpSpPr/>
          <p:nvPr/>
        </p:nvGrpSpPr>
        <p:grpSpPr>
          <a:xfrm>
            <a:off x="-1057057" y="-89894"/>
            <a:ext cx="11086689" cy="7099868"/>
            <a:chOff x="811162" y="1253305"/>
            <a:chExt cx="8539315" cy="5117692"/>
          </a:xfrm>
        </p:grpSpPr>
        <p:grpSp>
          <p:nvGrpSpPr>
            <p:cNvPr id="16" name="Grupp 15">
              <a:extLst>
                <a:ext uri="{FF2B5EF4-FFF2-40B4-BE49-F238E27FC236}">
                  <a16:creationId xmlns="" xmlns:a16="http://schemas.microsoft.com/office/drawing/2014/main" id="{190ABEE5-F0B3-88CF-5031-298153F4E26B}"/>
                </a:ext>
              </a:extLst>
            </p:cNvPr>
            <p:cNvGrpSpPr/>
            <p:nvPr/>
          </p:nvGrpSpPr>
          <p:grpSpPr>
            <a:xfrm>
              <a:off x="811162" y="1253305"/>
              <a:ext cx="8539315" cy="5117692"/>
              <a:chOff x="1194529" y="1783941"/>
              <a:chExt cx="6280335" cy="3665093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="" xmlns:a16="http://schemas.microsoft.com/office/drawing/2014/main" id="{33B6CD3B-CAF3-97D6-D1A6-1AD4B89AF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762" t="46025" r="56211" b="24897"/>
              <a:stretch/>
            </p:blipFill>
            <p:spPr>
              <a:xfrm>
                <a:off x="1194529" y="1783941"/>
                <a:ext cx="6280335" cy="3665093"/>
              </a:xfrm>
              <a:prstGeom prst="rect">
                <a:avLst/>
              </a:prstGeom>
            </p:spPr>
          </p:pic>
          <p:sp>
            <p:nvSpPr>
              <p:cNvPr id="19" name="Pratbubbla nedåtpil 4">
                <a:extLst>
                  <a:ext uri="{FF2B5EF4-FFF2-40B4-BE49-F238E27FC236}">
                    <a16:creationId xmlns="" xmlns:a16="http://schemas.microsoft.com/office/drawing/2014/main" id="{3F11BE63-2ADB-5FA3-F3C5-C9EF876AA85F}"/>
                  </a:ext>
                </a:extLst>
              </p:cNvPr>
              <p:cNvSpPr/>
              <p:nvPr/>
            </p:nvSpPr>
            <p:spPr>
              <a:xfrm>
                <a:off x="2111967" y="4577903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Pratbubbla nedåtpil 5">
                <a:extLst>
                  <a:ext uri="{FF2B5EF4-FFF2-40B4-BE49-F238E27FC236}">
                    <a16:creationId xmlns="" xmlns:a16="http://schemas.microsoft.com/office/drawing/2014/main" id="{3E1E69FC-281B-E02F-8AD9-26166DA03C21}"/>
                  </a:ext>
                </a:extLst>
              </p:cNvPr>
              <p:cNvSpPr/>
              <p:nvPr/>
            </p:nvSpPr>
            <p:spPr>
              <a:xfrm>
                <a:off x="6432257" y="399386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Pratbubbla nedåtpil 6">
                <a:extLst>
                  <a:ext uri="{FF2B5EF4-FFF2-40B4-BE49-F238E27FC236}">
                    <a16:creationId xmlns="" xmlns:a16="http://schemas.microsoft.com/office/drawing/2014/main" id="{43FA0DC8-F889-4737-8C2A-B3788A5B8A7B}"/>
                  </a:ext>
                </a:extLst>
              </p:cNvPr>
              <p:cNvSpPr/>
              <p:nvPr/>
            </p:nvSpPr>
            <p:spPr>
              <a:xfrm>
                <a:off x="6095995" y="399386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Pratbubbla nedåtpil 7">
                <a:extLst>
                  <a:ext uri="{FF2B5EF4-FFF2-40B4-BE49-F238E27FC236}">
                    <a16:creationId xmlns="" xmlns:a16="http://schemas.microsoft.com/office/drawing/2014/main" id="{A2E4B9FB-F4B5-D64B-449F-0360D7BFCE1D}"/>
                  </a:ext>
                </a:extLst>
              </p:cNvPr>
              <p:cNvSpPr/>
              <p:nvPr/>
            </p:nvSpPr>
            <p:spPr>
              <a:xfrm>
                <a:off x="2606723" y="4406822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Pratbubbla nedåtpil 8">
                <a:extLst>
                  <a:ext uri="{FF2B5EF4-FFF2-40B4-BE49-F238E27FC236}">
                    <a16:creationId xmlns="" xmlns:a16="http://schemas.microsoft.com/office/drawing/2014/main" id="{15407D3F-C9BF-BCB6-F5CE-BF11F383E38C}"/>
                  </a:ext>
                </a:extLst>
              </p:cNvPr>
              <p:cNvSpPr/>
              <p:nvPr/>
            </p:nvSpPr>
            <p:spPr>
              <a:xfrm>
                <a:off x="6227748" y="3275126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Pratbubbla nedåtpil 9">
                <a:extLst>
                  <a:ext uri="{FF2B5EF4-FFF2-40B4-BE49-F238E27FC236}">
                    <a16:creationId xmlns="" xmlns:a16="http://schemas.microsoft.com/office/drawing/2014/main" id="{7E23CE04-540C-4190-5922-6693C0F7B206}"/>
                  </a:ext>
                </a:extLst>
              </p:cNvPr>
              <p:cNvSpPr/>
              <p:nvPr/>
            </p:nvSpPr>
            <p:spPr>
              <a:xfrm>
                <a:off x="6364415" y="3137475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Pratbubbla nedåtpil 10">
                <a:extLst>
                  <a:ext uri="{FF2B5EF4-FFF2-40B4-BE49-F238E27FC236}">
                    <a16:creationId xmlns="" xmlns:a16="http://schemas.microsoft.com/office/drawing/2014/main" id="{33DD326D-49B5-CDF3-4F24-9DA993DAE8D2}"/>
                  </a:ext>
                </a:extLst>
              </p:cNvPr>
              <p:cNvSpPr/>
              <p:nvPr/>
            </p:nvSpPr>
            <p:spPr>
              <a:xfrm>
                <a:off x="6163843" y="3540350"/>
                <a:ext cx="135686" cy="171081"/>
              </a:xfrm>
              <a:prstGeom prst="downArrowCallou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7" name="Pratbubbla nedåtpil 20">
              <a:extLst>
                <a:ext uri="{FF2B5EF4-FFF2-40B4-BE49-F238E27FC236}">
                  <a16:creationId xmlns="" xmlns:a16="http://schemas.microsoft.com/office/drawing/2014/main" id="{C309AA8F-F58F-CC77-A951-FC87614F5C27}"/>
                </a:ext>
              </a:extLst>
            </p:cNvPr>
            <p:cNvSpPr/>
            <p:nvPr/>
          </p:nvSpPr>
          <p:spPr>
            <a:xfrm>
              <a:off x="2488836" y="4858059"/>
              <a:ext cx="184491" cy="238886"/>
            </a:xfrm>
            <a:prstGeom prst="downArrowCallou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6" name="Pratbubbla nedåtpil 7">
            <a:extLst>
              <a:ext uri="{FF2B5EF4-FFF2-40B4-BE49-F238E27FC236}">
                <a16:creationId xmlns="" xmlns:a16="http://schemas.microsoft.com/office/drawing/2014/main" id="{A2E4B9FB-F4B5-D64B-449F-0360D7BFCE1D}"/>
              </a:ext>
            </a:extLst>
          </p:cNvPr>
          <p:cNvSpPr/>
          <p:nvPr/>
        </p:nvSpPr>
        <p:spPr>
          <a:xfrm>
            <a:off x="1280672" y="5156748"/>
            <a:ext cx="239527" cy="331411"/>
          </a:xfrm>
          <a:prstGeom prst="down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Pratbubbla nedåtpil 9">
            <a:extLst>
              <a:ext uri="{FF2B5EF4-FFF2-40B4-BE49-F238E27FC236}">
                <a16:creationId xmlns="" xmlns:a16="http://schemas.microsoft.com/office/drawing/2014/main" id="{7E23CE04-540C-4190-5922-6693C0F7B206}"/>
              </a:ext>
            </a:extLst>
          </p:cNvPr>
          <p:cNvSpPr/>
          <p:nvPr/>
        </p:nvSpPr>
        <p:spPr>
          <a:xfrm>
            <a:off x="8193532" y="2402297"/>
            <a:ext cx="239527" cy="331411"/>
          </a:xfrm>
          <a:prstGeom prst="down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06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1218" y="549055"/>
            <a:ext cx="8229600" cy="7502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Ingång: Max </a:t>
            </a:r>
            <a:r>
              <a:rPr lang="sv-SE" sz="2000" dirty="0" err="1" smtClean="0"/>
              <a:t>Tegmark</a:t>
            </a:r>
            <a:endParaRPr lang="sv-SE" sz="2000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09773" y="2967670"/>
            <a:ext cx="788910" cy="92333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sv-S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918513" y="2485835"/>
            <a:ext cx="26337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Möjlighet (valbar)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Nödvändighet (tvingande)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Hot (undvika)</a:t>
            </a:r>
            <a:endParaRPr lang="sv-SE" dirty="0"/>
          </a:p>
        </p:txBody>
      </p:sp>
      <p:sp>
        <p:nvSpPr>
          <p:cNvPr id="6" name="Höger 5"/>
          <p:cNvSpPr/>
          <p:nvPr/>
        </p:nvSpPr>
        <p:spPr>
          <a:xfrm>
            <a:off x="1940105" y="3377493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1940105" y="4213185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>
            <a:off x="1940105" y="2587985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V="1">
            <a:off x="594512" y="5471539"/>
            <a:ext cx="7296284" cy="270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1940105" y="528915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xplosion 1 11"/>
          <p:cNvSpPr/>
          <p:nvPr/>
        </p:nvSpPr>
        <p:spPr>
          <a:xfrm>
            <a:off x="4078716" y="531617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xplosion 1 12"/>
          <p:cNvSpPr/>
          <p:nvPr/>
        </p:nvSpPr>
        <p:spPr>
          <a:xfrm>
            <a:off x="6190303" y="5326719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7487695" y="4919822"/>
            <a:ext cx="47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(t)</a:t>
            </a:r>
            <a:endParaRPr lang="sv-SE" sz="2400" dirty="0"/>
          </a:p>
        </p:txBody>
      </p:sp>
      <p:sp>
        <p:nvSpPr>
          <p:cNvPr id="15" name="textruta 14"/>
          <p:cNvSpPr txBox="1"/>
          <p:nvPr/>
        </p:nvSpPr>
        <p:spPr>
          <a:xfrm flipH="1">
            <a:off x="1940105" y="2496331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flipH="1">
            <a:off x="1910097" y="3293525"/>
            <a:ext cx="48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b)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 flipH="1">
            <a:off x="1954706" y="4118902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 flipH="1">
            <a:off x="1940105" y="2485835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 flipH="1">
            <a:off x="1984830" y="5247170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 flipH="1">
            <a:off x="4161378" y="5269627"/>
            <a:ext cx="48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b)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 flipH="1">
            <a:off x="6284758" y="5289154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378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09773" y="2967670"/>
            <a:ext cx="788910" cy="92333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sv-S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918513" y="2485835"/>
            <a:ext cx="18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Möjlighet (valbar)</a:t>
            </a:r>
          </a:p>
        </p:txBody>
      </p:sp>
      <p:sp>
        <p:nvSpPr>
          <p:cNvPr id="8" name="Höger 7"/>
          <p:cNvSpPr/>
          <p:nvPr/>
        </p:nvSpPr>
        <p:spPr>
          <a:xfrm>
            <a:off x="1940105" y="2587985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V="1">
            <a:off x="594512" y="5471539"/>
            <a:ext cx="7296284" cy="270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1940105" y="528915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xplosion 1 11"/>
          <p:cNvSpPr/>
          <p:nvPr/>
        </p:nvSpPr>
        <p:spPr>
          <a:xfrm>
            <a:off x="4078716" y="531617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xplosion 1 12"/>
          <p:cNvSpPr/>
          <p:nvPr/>
        </p:nvSpPr>
        <p:spPr>
          <a:xfrm>
            <a:off x="6190303" y="5326719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7487695" y="4919822"/>
            <a:ext cx="47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(t)</a:t>
            </a:r>
            <a:endParaRPr lang="sv-SE" sz="2400" dirty="0"/>
          </a:p>
        </p:txBody>
      </p:sp>
      <p:sp>
        <p:nvSpPr>
          <p:cNvPr id="15" name="textruta 14"/>
          <p:cNvSpPr txBox="1"/>
          <p:nvPr/>
        </p:nvSpPr>
        <p:spPr>
          <a:xfrm flipH="1">
            <a:off x="1940105" y="2496331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 flipH="1">
            <a:off x="1940105" y="2485835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 flipH="1">
            <a:off x="1984830" y="5247170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a)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1984830" y="3001944"/>
            <a:ext cx="5645228" cy="1668907"/>
            <a:chOff x="1984830" y="3432280"/>
            <a:chExt cx="5645228" cy="1668907"/>
          </a:xfrm>
        </p:grpSpPr>
        <p:sp>
          <p:nvSpPr>
            <p:cNvPr id="2" name="textruta 1"/>
            <p:cNvSpPr txBox="1"/>
            <p:nvPr/>
          </p:nvSpPr>
          <p:spPr>
            <a:xfrm>
              <a:off x="1984830" y="3432280"/>
              <a:ext cx="22046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Vad utbildar vi emot?</a:t>
              </a:r>
            </a:p>
            <a:p>
              <a:r>
                <a:rPr lang="sv-SE" dirty="0" smtClean="0"/>
                <a:t>Hur utbildar vi?</a:t>
              </a:r>
              <a:endParaRPr lang="sv-SE" dirty="0"/>
            </a:p>
          </p:txBody>
        </p:sp>
        <p:sp>
          <p:nvSpPr>
            <p:cNvPr id="9" name="Dokument 8"/>
            <p:cNvSpPr/>
            <p:nvPr/>
          </p:nvSpPr>
          <p:spPr>
            <a:xfrm>
              <a:off x="5877349" y="3432280"/>
              <a:ext cx="1752709" cy="818709"/>
            </a:xfrm>
            <a:prstGeom prst="flowChartDocumen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Krigsduglighet Förmåga</a:t>
              </a:r>
              <a:endParaRPr lang="sv-SE" dirty="0"/>
            </a:p>
          </p:txBody>
        </p:sp>
        <p:sp>
          <p:nvSpPr>
            <p:cNvPr id="22" name="Höger 21"/>
            <p:cNvSpPr/>
            <p:nvPr/>
          </p:nvSpPr>
          <p:spPr>
            <a:xfrm>
              <a:off x="4288637" y="3634496"/>
              <a:ext cx="978408" cy="25669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Dokument 22"/>
            <p:cNvSpPr/>
            <p:nvPr/>
          </p:nvSpPr>
          <p:spPr>
            <a:xfrm>
              <a:off x="5877349" y="4282478"/>
              <a:ext cx="1752709" cy="818709"/>
            </a:xfrm>
            <a:prstGeom prst="flowChartDocumen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Ny förmåga</a:t>
              </a:r>
              <a:endParaRPr lang="sv-SE" dirty="0"/>
            </a:p>
          </p:txBody>
        </p:sp>
        <p:sp>
          <p:nvSpPr>
            <p:cNvPr id="24" name="Höger 23"/>
            <p:cNvSpPr/>
            <p:nvPr/>
          </p:nvSpPr>
          <p:spPr>
            <a:xfrm>
              <a:off x="4288637" y="4416672"/>
              <a:ext cx="978408" cy="25669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2539854" y="4600839"/>
            <a:ext cx="238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Spara tid</a:t>
            </a:r>
          </a:p>
          <a:p>
            <a:r>
              <a:rPr lang="sv-SE" dirty="0" smtClean="0"/>
              <a:t>Tillit </a:t>
            </a:r>
            <a:r>
              <a:rPr lang="mr-IN" dirty="0" smtClean="0"/>
              <a:t>–</a:t>
            </a:r>
            <a:r>
              <a:rPr lang="sv-SE" dirty="0" smtClean="0"/>
              <a:t> känsla </a:t>
            </a:r>
            <a:r>
              <a:rPr lang="mr-IN" dirty="0" smtClean="0"/>
              <a:t>–</a:t>
            </a:r>
            <a:r>
              <a:rPr lang="sv-SE" dirty="0" smtClean="0"/>
              <a:t> vår gren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95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09773" y="2967670"/>
            <a:ext cx="788910" cy="92333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sv-S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918513" y="2485835"/>
            <a:ext cx="26337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Nödvändighet (tvingande)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Höger 5"/>
          <p:cNvSpPr/>
          <p:nvPr/>
        </p:nvSpPr>
        <p:spPr>
          <a:xfrm>
            <a:off x="1940105" y="3377493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V="1">
            <a:off x="594512" y="5471539"/>
            <a:ext cx="7296284" cy="270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1940105" y="528915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xplosion 1 11"/>
          <p:cNvSpPr/>
          <p:nvPr/>
        </p:nvSpPr>
        <p:spPr>
          <a:xfrm>
            <a:off x="4078716" y="531617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xplosion 1 12"/>
          <p:cNvSpPr/>
          <p:nvPr/>
        </p:nvSpPr>
        <p:spPr>
          <a:xfrm>
            <a:off x="6190303" y="5326719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7487695" y="4919822"/>
            <a:ext cx="47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(t)</a:t>
            </a:r>
            <a:endParaRPr lang="sv-SE" sz="2400" dirty="0"/>
          </a:p>
        </p:txBody>
      </p:sp>
      <p:sp>
        <p:nvSpPr>
          <p:cNvPr id="16" name="textruta 15"/>
          <p:cNvSpPr txBox="1"/>
          <p:nvPr/>
        </p:nvSpPr>
        <p:spPr>
          <a:xfrm flipH="1">
            <a:off x="1910097" y="3293525"/>
            <a:ext cx="48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b)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 flipH="1">
            <a:off x="4161378" y="5269627"/>
            <a:ext cx="48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5656948" y="2235705"/>
            <a:ext cx="7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i) Stöd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5661477" y="2783004"/>
            <a:ext cx="174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ii) Ökad förmåga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787417" y="3555925"/>
            <a:ext cx="3035194" cy="1062640"/>
            <a:chOff x="2718274" y="4009582"/>
            <a:chExt cx="3035194" cy="1062640"/>
          </a:xfrm>
          <a:solidFill>
            <a:srgbClr val="0000FF"/>
          </a:solidFill>
        </p:grpSpPr>
        <p:sp>
          <p:nvSpPr>
            <p:cNvPr id="9" name="Likbent triangel 8"/>
            <p:cNvSpPr/>
            <p:nvPr/>
          </p:nvSpPr>
          <p:spPr>
            <a:xfrm>
              <a:off x="2718274" y="4009582"/>
              <a:ext cx="367334" cy="64784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Likbent triangel 22"/>
            <p:cNvSpPr/>
            <p:nvPr/>
          </p:nvSpPr>
          <p:spPr>
            <a:xfrm>
              <a:off x="3290474" y="4424382"/>
              <a:ext cx="367334" cy="64784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161378" y="4424382"/>
              <a:ext cx="1592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 smtClean="0"/>
                <a:t>Loyal</a:t>
              </a:r>
              <a:r>
                <a:rPr lang="sv-SE" dirty="0" smtClean="0"/>
                <a:t> </a:t>
              </a:r>
              <a:r>
                <a:rPr lang="sv-SE" dirty="0" err="1" smtClean="0"/>
                <a:t>wingmen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5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09773" y="2967670"/>
            <a:ext cx="788910" cy="92333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sv-S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918513" y="2485835"/>
            <a:ext cx="1477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Hot (undvika)</a:t>
            </a:r>
            <a:endParaRPr lang="sv-SE" dirty="0"/>
          </a:p>
        </p:txBody>
      </p:sp>
      <p:sp>
        <p:nvSpPr>
          <p:cNvPr id="7" name="Höger 6"/>
          <p:cNvSpPr/>
          <p:nvPr/>
        </p:nvSpPr>
        <p:spPr>
          <a:xfrm>
            <a:off x="1940105" y="4213185"/>
            <a:ext cx="978408" cy="25669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V="1">
            <a:off x="594512" y="5471539"/>
            <a:ext cx="7296284" cy="270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1940105" y="528915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xplosion 1 11"/>
          <p:cNvSpPr/>
          <p:nvPr/>
        </p:nvSpPr>
        <p:spPr>
          <a:xfrm>
            <a:off x="4078716" y="5316174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xplosion 1 12"/>
          <p:cNvSpPr/>
          <p:nvPr/>
        </p:nvSpPr>
        <p:spPr>
          <a:xfrm>
            <a:off x="6190303" y="5326719"/>
            <a:ext cx="451455" cy="36476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7487695" y="4919822"/>
            <a:ext cx="47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(t)</a:t>
            </a:r>
            <a:endParaRPr lang="sv-SE" sz="2400" dirty="0"/>
          </a:p>
        </p:txBody>
      </p:sp>
      <p:sp>
        <p:nvSpPr>
          <p:cNvPr id="17" name="textruta 16"/>
          <p:cNvSpPr txBox="1"/>
          <p:nvPr/>
        </p:nvSpPr>
        <p:spPr>
          <a:xfrm flipH="1">
            <a:off x="1954706" y="4118902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 flipH="1">
            <a:off x="6284758" y="5289154"/>
            <a:ext cx="36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6649571" y="4213185"/>
            <a:ext cx="194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Flygsäkerhet</a:t>
            </a:r>
          </a:p>
          <a:p>
            <a:r>
              <a:rPr lang="sv-SE" dirty="0" smtClean="0"/>
              <a:t>Fientlig motverkan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5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30517"/>
            <a:ext cx="8229600" cy="1143000"/>
          </a:xfrm>
        </p:spPr>
        <p:txBody>
          <a:bodyPr/>
          <a:lstStyle/>
          <a:p>
            <a:r>
              <a:rPr lang="sv-SE" dirty="0" smtClean="0"/>
              <a:t>So </a:t>
            </a:r>
            <a:r>
              <a:rPr lang="sv-SE" dirty="0" err="1" smtClean="0"/>
              <a:t>what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6190303" y="5853347"/>
            <a:ext cx="2512008" cy="591359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Utgång: Max </a:t>
            </a:r>
            <a:r>
              <a:rPr lang="sv-SE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Tegmark</a:t>
            </a:r>
            <a:endParaRPr lang="sv-SE" sz="20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120351"/>
      </p:ext>
    </p:extLst>
  </p:cSld>
  <p:clrMapOvr>
    <a:masterClrMapping/>
  </p:clrMapOvr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91</TotalTime>
  <Words>148</Words>
  <Application>Microsoft Macintosh PowerPoint</Application>
  <PresentationFormat>Bildspel på skärmen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 Svart </vt:lpstr>
      <vt:lpstr>Såga av grenen vi sitter på!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 what!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Såga av grenen vi sitter på!</dc:title>
  <dc:creator>Ola Höglund</dc:creator>
  <cp:lastModifiedBy>Ola Höglund</cp:lastModifiedBy>
  <cp:revision>11</cp:revision>
  <dcterms:created xsi:type="dcterms:W3CDTF">2024-04-24T19:29:10Z</dcterms:created>
  <dcterms:modified xsi:type="dcterms:W3CDTF">2024-04-25T20:37:23Z</dcterms:modified>
</cp:coreProperties>
</file>